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5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0EB73-153E-4BE2-928E-3C30BFAD33D1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C9ED8-D683-4602-A98B-8A10F84F37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273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0EB73-153E-4BE2-928E-3C30BFAD33D1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C9ED8-D683-4602-A98B-8A10F84F37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723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0EB73-153E-4BE2-928E-3C30BFAD33D1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C9ED8-D683-4602-A98B-8A10F84F37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384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0EB73-153E-4BE2-928E-3C30BFAD33D1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C9ED8-D683-4602-A98B-8A10F84F37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497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0EB73-153E-4BE2-928E-3C30BFAD33D1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C9ED8-D683-4602-A98B-8A10F84F37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326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0EB73-153E-4BE2-928E-3C30BFAD33D1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C9ED8-D683-4602-A98B-8A10F84F37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170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0EB73-153E-4BE2-928E-3C30BFAD33D1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C9ED8-D683-4602-A98B-8A10F84F37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258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0EB73-153E-4BE2-928E-3C30BFAD33D1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C9ED8-D683-4602-A98B-8A10F84F37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744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0EB73-153E-4BE2-928E-3C30BFAD33D1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C9ED8-D683-4602-A98B-8A10F84F37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908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0EB73-153E-4BE2-928E-3C30BFAD33D1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C9ED8-D683-4602-A98B-8A10F84F37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886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0EB73-153E-4BE2-928E-3C30BFAD33D1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C9ED8-D683-4602-A98B-8A10F84F37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685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CF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0EB73-153E-4BE2-928E-3C30BFAD33D1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C9ED8-D683-4602-A98B-8A10F84F37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762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29477" y="2456640"/>
            <a:ext cx="10363200" cy="23876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специалистами ЦППМСП районных профилактических мероприятий.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Календарь событий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2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8763" y="3747276"/>
            <a:ext cx="3542523" cy="354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09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9320" y="11779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внимание!!!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320" y="2503488"/>
            <a:ext cx="8991600" cy="380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8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273" y="351388"/>
            <a:ext cx="10515600" cy="6114726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Конкурс «Мой безопасный Мир» 24 сентября прием заявок С.А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Конкурс «Безопасность школьников в Сети Интернет» 8 октября прием заявок (поменять положение) С.А</a:t>
            </a:r>
          </a:p>
          <a:p>
            <a:r>
              <a:rPr lang="ru-RU" dirty="0" err="1" smtClean="0"/>
              <a:t>Конфликтам.нет</a:t>
            </a:r>
            <a:r>
              <a:rPr lang="ru-RU" dirty="0" smtClean="0"/>
              <a:t> 26 сентября (старт) и 1 февраля прием заявок на второй </a:t>
            </a:r>
            <a:r>
              <a:rPr lang="ru-RU" dirty="0" err="1" smtClean="0"/>
              <a:t>Конфликтам.нет</a:t>
            </a:r>
            <a:r>
              <a:rPr lang="ru-RU" dirty="0" smtClean="0"/>
              <a:t>  И,В.</a:t>
            </a:r>
          </a:p>
          <a:p>
            <a:r>
              <a:rPr lang="ru-RU" dirty="0" smtClean="0"/>
              <a:t>Конкурс «Урок Доверия» 1 апреля (прием заявок) И,В</a:t>
            </a:r>
          </a:p>
          <a:p>
            <a:r>
              <a:rPr lang="ru-RU" dirty="0" smtClean="0"/>
              <a:t>Семья 1 апреля (прием заявок)  О,В</a:t>
            </a:r>
          </a:p>
          <a:p>
            <a:r>
              <a:rPr lang="ru-RU" dirty="0" smtClean="0"/>
              <a:t>Конкурс «Социальной рекламы» 1 марта (прием заявок) И.В.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Повелитель стихий 20 сентября (и дальше в течении года) </a:t>
            </a:r>
            <a:r>
              <a:rPr lang="ru-RU" dirty="0" smtClean="0"/>
              <a:t>С,А,</a:t>
            </a:r>
          </a:p>
          <a:p>
            <a:r>
              <a:rPr lang="ru-RU" dirty="0" smtClean="0"/>
              <a:t>Лаборатория профессий 29.11.2024 первая игра И,В</a:t>
            </a:r>
          </a:p>
          <a:p>
            <a:r>
              <a:rPr lang="ru-RU" dirty="0" smtClean="0"/>
              <a:t>Зачем нужны законы 27 сентября О,В</a:t>
            </a:r>
          </a:p>
          <a:p>
            <a:r>
              <a:rPr lang="ru-RU" dirty="0" smtClean="0"/>
              <a:t>Твои права и обязанности 27 сентября О,В</a:t>
            </a:r>
          </a:p>
          <a:p>
            <a:r>
              <a:rPr lang="ru-RU" dirty="0" smtClean="0"/>
              <a:t>Беду отведи до удара 4 октября  О,В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Шире круг 22.11.2024  С,А</a:t>
            </a:r>
          </a:p>
          <a:p>
            <a:r>
              <a:rPr lang="ru-RU" dirty="0" smtClean="0"/>
              <a:t>Крепкая семья (05.11.24) старт программы (18.02.25) И.В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1837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" b="5015"/>
          <a:stretch/>
        </p:blipFill>
        <p:spPr>
          <a:xfrm>
            <a:off x="507999" y="73609"/>
            <a:ext cx="10989163" cy="6482080"/>
          </a:xfrm>
        </p:spPr>
      </p:pic>
      <p:sp>
        <p:nvSpPr>
          <p:cNvPr id="7" name="TextBox 6"/>
          <p:cNvSpPr txBox="1"/>
          <p:nvPr/>
        </p:nvSpPr>
        <p:spPr>
          <a:xfrm>
            <a:off x="2976880" y="4927600"/>
            <a:ext cx="184912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/>
              <a:t>Приём заявок.</a:t>
            </a:r>
          </a:p>
          <a:p>
            <a:r>
              <a:rPr lang="ru-RU" sz="1300" dirty="0" smtClean="0"/>
              <a:t>Конкурс «Мой безопасный мир»</a:t>
            </a:r>
            <a:endParaRPr lang="ru-RU" sz="1300" dirty="0"/>
          </a:p>
        </p:txBody>
      </p:sp>
      <p:sp>
        <p:nvSpPr>
          <p:cNvPr id="8" name="TextBox 7"/>
          <p:cNvSpPr txBox="1"/>
          <p:nvPr/>
        </p:nvSpPr>
        <p:spPr>
          <a:xfrm>
            <a:off x="5831841" y="5012238"/>
            <a:ext cx="1463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Занятие № 1</a:t>
            </a:r>
          </a:p>
          <a:p>
            <a:r>
              <a:rPr lang="ru-RU" sz="1400" dirty="0" err="1" smtClean="0"/>
              <a:t>Конфликтам.Нет</a:t>
            </a: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145151" y="4789100"/>
            <a:ext cx="1500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/>
              <a:t> «Зачем нужны    законы?»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/>
              <a:t>«Твои права и обязанности»</a:t>
            </a:r>
            <a:endParaRPr lang="ru-RU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7179161" y="4050436"/>
            <a:ext cx="14325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Игра «Повелитель стихий»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548735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5" b="6668"/>
          <a:stretch/>
        </p:blipFill>
        <p:spPr>
          <a:xfrm>
            <a:off x="626315" y="182672"/>
            <a:ext cx="11061290" cy="620776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70657" y="2538084"/>
            <a:ext cx="1464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     Приём </a:t>
            </a:r>
            <a:r>
              <a:rPr lang="ru-RU" sz="1200" dirty="0"/>
              <a:t>заявок.</a:t>
            </a:r>
          </a:p>
          <a:p>
            <a:r>
              <a:rPr lang="ru-RU" sz="1200" dirty="0"/>
              <a:t>Конкурс </a:t>
            </a:r>
            <a:r>
              <a:rPr lang="ru-RU" sz="1200" dirty="0" smtClean="0"/>
              <a:t>«Безопасность в Сети Интернет»</a:t>
            </a: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943600" y="1959709"/>
            <a:ext cx="147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Занятие № </a:t>
            </a:r>
            <a:r>
              <a:rPr lang="ru-RU" sz="1400" dirty="0" smtClean="0"/>
              <a:t>2</a:t>
            </a:r>
            <a:endParaRPr lang="ru-RU" sz="1400" dirty="0"/>
          </a:p>
          <a:p>
            <a:r>
              <a:rPr lang="ru-RU" sz="1400" dirty="0" err="1"/>
              <a:t>Конфликтам.Нет</a:t>
            </a: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43600" y="2906077"/>
            <a:ext cx="147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</a:rPr>
              <a:t>Занятие № </a:t>
            </a:r>
            <a:r>
              <a:rPr lang="ru-RU" sz="1400" dirty="0" smtClean="0">
                <a:solidFill>
                  <a:prstClr val="black"/>
                </a:solidFill>
              </a:rPr>
              <a:t>3</a:t>
            </a:r>
            <a:endParaRPr lang="ru-RU" sz="1400" dirty="0">
              <a:solidFill>
                <a:prstClr val="black"/>
              </a:solidFill>
            </a:endParaRPr>
          </a:p>
          <a:p>
            <a:pPr lvl="0"/>
            <a:r>
              <a:rPr lang="ru-RU" sz="1400" dirty="0" err="1">
                <a:solidFill>
                  <a:prstClr val="black"/>
                </a:solidFill>
              </a:rPr>
              <a:t>Конфликтам.Нет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43600" y="3886388"/>
            <a:ext cx="147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</a:rPr>
              <a:t>Занятие № </a:t>
            </a:r>
            <a:r>
              <a:rPr lang="ru-RU" sz="1400" dirty="0" smtClean="0">
                <a:solidFill>
                  <a:prstClr val="black"/>
                </a:solidFill>
              </a:rPr>
              <a:t>4</a:t>
            </a:r>
            <a:endParaRPr lang="ru-RU" sz="1400" dirty="0">
              <a:solidFill>
                <a:prstClr val="black"/>
              </a:solidFill>
            </a:endParaRPr>
          </a:p>
          <a:p>
            <a:pPr lvl="0"/>
            <a:r>
              <a:rPr lang="ru-RU" sz="1400" dirty="0" err="1">
                <a:solidFill>
                  <a:prstClr val="black"/>
                </a:solidFill>
              </a:rPr>
              <a:t>Конфликтам.Нет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943600" y="4866699"/>
            <a:ext cx="1452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</a:rPr>
              <a:t>Занятие № </a:t>
            </a:r>
            <a:r>
              <a:rPr lang="ru-RU" sz="1400" dirty="0" smtClean="0">
                <a:solidFill>
                  <a:prstClr val="black"/>
                </a:solidFill>
              </a:rPr>
              <a:t>5</a:t>
            </a:r>
            <a:endParaRPr lang="ru-RU" sz="1400" dirty="0">
              <a:solidFill>
                <a:prstClr val="black"/>
              </a:solidFill>
            </a:endParaRPr>
          </a:p>
          <a:p>
            <a:pPr lvl="0"/>
            <a:r>
              <a:rPr lang="ru-RU" sz="1400" dirty="0" err="1">
                <a:solidFill>
                  <a:prstClr val="black"/>
                </a:solidFill>
              </a:rPr>
              <a:t>Конфликтам.Нет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96480" y="1959709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«Беду отведи до удара»</a:t>
            </a: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639582" y="2798355"/>
            <a:ext cx="12750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</a:rPr>
              <a:t>Игра «Повелитель стихий»</a:t>
            </a:r>
          </a:p>
        </p:txBody>
      </p:sp>
    </p:spTree>
    <p:extLst>
      <p:ext uri="{BB962C8B-B14F-4D97-AF65-F5344CB8AC3E}">
        <p14:creationId xmlns:p14="http://schemas.microsoft.com/office/powerpoint/2010/main" val="3060764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" b="5926"/>
          <a:stretch/>
        </p:blipFill>
        <p:spPr>
          <a:xfrm>
            <a:off x="565355" y="284480"/>
            <a:ext cx="11061290" cy="628904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882640" y="290578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</a:rPr>
              <a:t>Занятие № </a:t>
            </a:r>
            <a:r>
              <a:rPr lang="ru-RU" sz="1400" dirty="0" smtClean="0">
                <a:solidFill>
                  <a:prstClr val="black"/>
                </a:solidFill>
              </a:rPr>
              <a:t>6</a:t>
            </a:r>
            <a:endParaRPr lang="ru-RU" sz="1400" dirty="0">
              <a:solidFill>
                <a:prstClr val="black"/>
              </a:solidFill>
            </a:endParaRPr>
          </a:p>
          <a:p>
            <a:pPr lvl="0"/>
            <a:r>
              <a:rPr lang="ru-RU" sz="1400" dirty="0" err="1">
                <a:solidFill>
                  <a:prstClr val="black"/>
                </a:solidFill>
              </a:rPr>
              <a:t>Конфликтам.Нет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82640" y="3909070"/>
            <a:ext cx="1442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</a:rPr>
              <a:t>Занятие № </a:t>
            </a:r>
            <a:r>
              <a:rPr lang="ru-RU" sz="1400" dirty="0" smtClean="0">
                <a:solidFill>
                  <a:prstClr val="black"/>
                </a:solidFill>
              </a:rPr>
              <a:t>7</a:t>
            </a:r>
            <a:endParaRPr lang="ru-RU" sz="1400" dirty="0">
              <a:solidFill>
                <a:prstClr val="black"/>
              </a:solidFill>
            </a:endParaRPr>
          </a:p>
          <a:p>
            <a:pPr lvl="0"/>
            <a:r>
              <a:rPr lang="ru-RU" sz="1400" dirty="0" err="1">
                <a:solidFill>
                  <a:prstClr val="black"/>
                </a:solidFill>
              </a:rPr>
              <a:t>Конфликтам.Нет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882640" y="4912360"/>
            <a:ext cx="1442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</a:rPr>
              <a:t>Занятие № </a:t>
            </a:r>
            <a:r>
              <a:rPr lang="ru-RU" sz="1400" dirty="0" smtClean="0">
                <a:solidFill>
                  <a:prstClr val="black"/>
                </a:solidFill>
              </a:rPr>
              <a:t>8</a:t>
            </a:r>
            <a:endParaRPr lang="ru-RU" sz="1400" dirty="0">
              <a:solidFill>
                <a:prstClr val="black"/>
              </a:solidFill>
            </a:endParaRPr>
          </a:p>
          <a:p>
            <a:pPr lvl="0"/>
            <a:r>
              <a:rPr lang="ru-RU" sz="1400" dirty="0" err="1">
                <a:solidFill>
                  <a:prstClr val="black"/>
                </a:solidFill>
              </a:rPr>
              <a:t>Конфликтам.Нет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305040" y="3774420"/>
            <a:ext cx="1320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</a:rPr>
              <a:t>Игра «Повелитель стихий»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25360" y="4912360"/>
            <a:ext cx="1229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Игра «Шире круг»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325360" y="5705559"/>
            <a:ext cx="13004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Игра </a:t>
            </a:r>
          </a:p>
          <a:p>
            <a:r>
              <a:rPr lang="ru-RU" sz="1400" dirty="0" smtClean="0"/>
              <a:t>«Лаборатория </a:t>
            </a:r>
          </a:p>
          <a:p>
            <a:r>
              <a:rPr lang="ru-RU" sz="1400" dirty="0" smtClean="0"/>
              <a:t>профессий</a:t>
            </a:r>
            <a:endParaRPr lang="ru-R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3332479" y="2611140"/>
            <a:ext cx="1449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Старт программы «Крепкая семья»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784892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813" b="5559"/>
          <a:stretch/>
        </p:blipFill>
        <p:spPr>
          <a:xfrm>
            <a:off x="536936" y="164177"/>
            <a:ext cx="11308466" cy="669382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487686" y="2498183"/>
            <a:ext cx="14160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</a:rPr>
              <a:t>Игра «Повелитель стихий»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487686" y="3511088"/>
            <a:ext cx="11659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</a:rPr>
              <a:t>Игра </a:t>
            </a:r>
            <a:endParaRPr lang="ru-RU" sz="1400" dirty="0" smtClean="0">
              <a:solidFill>
                <a:prstClr val="black"/>
              </a:solidFill>
            </a:endParaRPr>
          </a:p>
          <a:p>
            <a:pPr lvl="0"/>
            <a:r>
              <a:rPr lang="ru-RU" sz="1400" dirty="0" smtClean="0">
                <a:solidFill>
                  <a:prstClr val="black"/>
                </a:solidFill>
              </a:rPr>
              <a:t>«</a:t>
            </a:r>
            <a:r>
              <a:rPr lang="ru-RU" sz="1400" dirty="0">
                <a:solidFill>
                  <a:prstClr val="black"/>
                </a:solidFill>
              </a:rPr>
              <a:t>Шире круг»</a:t>
            </a:r>
          </a:p>
        </p:txBody>
      </p:sp>
    </p:spTree>
    <p:extLst>
      <p:ext uri="{BB962C8B-B14F-4D97-AF65-F5344CB8AC3E}">
        <p14:creationId xmlns:p14="http://schemas.microsoft.com/office/powerpoint/2010/main" val="2485879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6"/>
          <a:stretch/>
        </p:blipFill>
        <p:spPr>
          <a:xfrm>
            <a:off x="553780" y="53031"/>
            <a:ext cx="11061290" cy="647217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233920" y="5691108"/>
            <a:ext cx="12942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</a:rPr>
              <a:t>Игра </a:t>
            </a:r>
          </a:p>
          <a:p>
            <a:pPr lvl="0"/>
            <a:r>
              <a:rPr lang="ru-RU" sz="1400" dirty="0">
                <a:solidFill>
                  <a:prstClr val="black"/>
                </a:solidFill>
              </a:rPr>
              <a:t>«Лаборатория </a:t>
            </a:r>
          </a:p>
          <a:p>
            <a:pPr lvl="0"/>
            <a:r>
              <a:rPr lang="ru-RU" sz="1400" dirty="0" smtClean="0">
                <a:solidFill>
                  <a:prstClr val="black"/>
                </a:solidFill>
              </a:rPr>
              <a:t>Профессий»</a:t>
            </a:r>
            <a:endParaRPr lang="ru-RU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078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9" b="6222"/>
          <a:stretch/>
        </p:blipFill>
        <p:spPr>
          <a:xfrm>
            <a:off x="517642" y="299720"/>
            <a:ext cx="11061290" cy="6258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55704" y="2798058"/>
            <a:ext cx="15138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   Приём заявок. Программа </a:t>
            </a:r>
            <a:r>
              <a:rPr lang="ru-RU" sz="1400" dirty="0" err="1" smtClean="0"/>
              <a:t>Конфликтам.Нет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204657" y="3013502"/>
            <a:ext cx="12060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dirty="0" smtClean="0">
                <a:solidFill>
                  <a:prstClr val="black"/>
                </a:solidFill>
              </a:rPr>
              <a:t>Игра</a:t>
            </a:r>
          </a:p>
          <a:p>
            <a:pPr lvl="0"/>
            <a:r>
              <a:rPr lang="ru-RU" sz="1400" dirty="0" smtClean="0">
                <a:solidFill>
                  <a:prstClr val="black"/>
                </a:solidFill>
              </a:rPr>
              <a:t>«</a:t>
            </a:r>
            <a:r>
              <a:rPr lang="ru-RU" sz="1400" dirty="0">
                <a:solidFill>
                  <a:prstClr val="black"/>
                </a:solidFill>
              </a:rPr>
              <a:t>Шире круг»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297394" y="3791188"/>
            <a:ext cx="13004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</a:rPr>
              <a:t>Игра </a:t>
            </a:r>
          </a:p>
          <a:p>
            <a:pPr lvl="0"/>
            <a:r>
              <a:rPr lang="ru-RU" sz="1400" dirty="0">
                <a:solidFill>
                  <a:prstClr val="black"/>
                </a:solidFill>
              </a:rPr>
              <a:t>«Лаборатория </a:t>
            </a:r>
          </a:p>
          <a:p>
            <a:pPr lvl="0"/>
            <a:r>
              <a:rPr lang="ru-RU" sz="1400" dirty="0" smtClean="0">
                <a:solidFill>
                  <a:prstClr val="black"/>
                </a:solidFill>
              </a:rPr>
              <a:t>Профессий»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98859" y="4749800"/>
            <a:ext cx="16052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</a:rPr>
              <a:t>Старт программы «Крепкая семья</a:t>
            </a:r>
            <a:r>
              <a:rPr lang="ru-RU" sz="1400" dirty="0" smtClean="0">
                <a:solidFill>
                  <a:prstClr val="black"/>
                </a:solidFill>
              </a:rPr>
              <a:t>» </a:t>
            </a:r>
          </a:p>
          <a:p>
            <a:pPr lvl="0"/>
            <a:r>
              <a:rPr lang="ru-RU" sz="1400" dirty="0" smtClean="0">
                <a:solidFill>
                  <a:prstClr val="black"/>
                </a:solidFill>
              </a:rPr>
              <a:t>второй поток</a:t>
            </a:r>
            <a:endParaRPr lang="ru-RU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267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" b="5316"/>
          <a:stretch/>
        </p:blipFill>
        <p:spPr>
          <a:xfrm>
            <a:off x="741387" y="150471"/>
            <a:ext cx="10810145" cy="6389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2153920"/>
            <a:ext cx="1595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    Приём заявок.  Конкурс «Социальная реклама» 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296304" y="3345083"/>
            <a:ext cx="11659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</a:rPr>
              <a:t>Игра </a:t>
            </a:r>
            <a:endParaRPr lang="ru-RU" sz="1400" dirty="0" smtClean="0">
              <a:solidFill>
                <a:prstClr val="black"/>
              </a:solidFill>
            </a:endParaRPr>
          </a:p>
          <a:p>
            <a:pPr lvl="0"/>
            <a:r>
              <a:rPr lang="ru-RU" sz="1400" dirty="0" smtClean="0">
                <a:solidFill>
                  <a:prstClr val="black"/>
                </a:solidFill>
              </a:rPr>
              <a:t>«</a:t>
            </a:r>
            <a:r>
              <a:rPr lang="ru-RU" sz="1400" dirty="0">
                <a:solidFill>
                  <a:prstClr val="black"/>
                </a:solidFill>
              </a:rPr>
              <a:t>Шире круг»</a:t>
            </a:r>
          </a:p>
        </p:txBody>
      </p:sp>
    </p:spTree>
    <p:extLst>
      <p:ext uri="{BB962C8B-B14F-4D97-AF65-F5344CB8AC3E}">
        <p14:creationId xmlns:p14="http://schemas.microsoft.com/office/powerpoint/2010/main" val="3712296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" b="6814"/>
          <a:stretch/>
        </p:blipFill>
        <p:spPr>
          <a:xfrm>
            <a:off x="539119" y="279976"/>
            <a:ext cx="11061290" cy="624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74620" y="1909375"/>
            <a:ext cx="1412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Приём заявок. Конкурс «Урок Доверия»</a:t>
            </a: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280862" y="2878871"/>
            <a:ext cx="15278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</a:rPr>
              <a:t>Игра «Повелитель стихий»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56069" y="2546439"/>
            <a:ext cx="15138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      Приём заявок .        Конкурс </a:t>
            </a:r>
          </a:p>
          <a:p>
            <a:r>
              <a:rPr lang="ru-RU" sz="1200" dirty="0" smtClean="0"/>
              <a:t>«Здоровая семья – здоровые отношения – успешные дети»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9873859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325</Words>
  <Application>Microsoft Office PowerPoint</Application>
  <PresentationFormat>Широкоэкранный</PresentationFormat>
  <Paragraphs>67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Организация и проведение специалистами ЦППМСП районных профилактических мероприятий.  Календарь событий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внимание!!!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Софья Кузикова</dc:creator>
  <cp:lastModifiedBy>Софья Кузикова</cp:lastModifiedBy>
  <cp:revision>14</cp:revision>
  <dcterms:created xsi:type="dcterms:W3CDTF">2024-09-19T09:55:40Z</dcterms:created>
  <dcterms:modified xsi:type="dcterms:W3CDTF">2024-09-24T07:22:56Z</dcterms:modified>
</cp:coreProperties>
</file>