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878" autoAdjust="0"/>
    <p:restoredTop sz="86411" autoAdjust="0"/>
  </p:normalViewPr>
  <p:slideViewPr>
    <p:cSldViewPr showGuides="1">
      <p:cViewPr varScale="1">
        <p:scale>
          <a:sx n="100" d="100"/>
          <a:sy n="100" d="100"/>
        </p:scale>
        <p:origin x="-204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64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lu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Documents and Settings\Владелец\Рабочий стол\фонннннннннннн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14282" y="142852"/>
            <a:ext cx="8715436" cy="6500858"/>
          </a:xfrm>
          <a:prstGeom prst="rect">
            <a:avLst/>
          </a:prstGeom>
          <a:noFill/>
        </p:spPr>
      </p:pic>
      <p:pic>
        <p:nvPicPr>
          <p:cNvPr id="1028" name="Рисунок 1" descr="http://region.metronews.ru/omsk/wp-content/uploads/2014/09/Photo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5072074"/>
            <a:ext cx="1857388" cy="1355375"/>
          </a:xfrm>
          <a:prstGeom prst="rect">
            <a:avLst/>
          </a:prstGeom>
          <a:noFill/>
        </p:spPr>
      </p:pic>
      <p:sp>
        <p:nvSpPr>
          <p:cNvPr id="15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857250" y="357505"/>
            <a:ext cx="7572375" cy="47155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no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Отдел образования администрации Пушкинского района</a:t>
            </a:r>
            <a:b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Государственное бюджетное учреждение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Центр психолого-педагогической, медицинской и социальной помощи Пушкинского района Санкт - Петербурга</a:t>
            </a:r>
            <a:b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Районный семинар</a:t>
            </a:r>
            <a:b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социальных педагогов </a:t>
            </a:r>
            <a:b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Пушкинского района Санкт – Петербурга</a:t>
            </a:r>
            <a:br>
              <a:rPr lang="ru-RU" sz="1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проведения: Спб, г Пушкин, ул.В.Шишкова 32/15, СПб ГБУ ТЦБС Пушкинского района «Детская библиотека семейного чтения филиал № 3»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Дата проведения: 23 апреля 2025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проведения: 13.00 - 15.00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«Профилактика </a:t>
            </a:r>
            <a:r>
              <a:rPr kumimoji="0" lang="ru-RU" sz="2400" b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самоповреждающего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суицидального поведения среди детей и подростков» 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554</Words>
  <Application>WPS Presentation</Application>
  <PresentationFormat>Экран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Arial</vt:lpstr>
      <vt:lpstr>SimSun</vt:lpstr>
      <vt:lpstr>Wingdings</vt:lpstr>
      <vt:lpstr>Times New Roman</vt:lpstr>
      <vt:lpstr>Calibri</vt:lpstr>
      <vt:lpstr>Microsoft YaHei</vt:lpstr>
      <vt:lpstr>Arial Unicode MS</vt:lpstr>
      <vt:lpstr>Тема Office</vt:lpstr>
      <vt:lpstr>Место проведения: Спб, гПушкин, ул.В.Шишкова 32/15, СПб ГБУ ТЦБС Пушкинского района «Детская библиотека семейного чтения филиал № 3» Дата проведения: 23 апреля 2025 Время проведения: 13.00 - 15.00 «Профилактика самоповреждающего и суицидального поведения среди детей и подростков»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 Морские птицы»</dc:title>
  <dc:creator/>
  <cp:lastModifiedBy>Пользователь</cp:lastModifiedBy>
  <cp:revision>22</cp:revision>
  <dcterms:created xsi:type="dcterms:W3CDTF">2025-04-23T06:47:00Z</dcterms:created>
  <dcterms:modified xsi:type="dcterms:W3CDTF">2025-04-23T06:51:51Z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68F65EDB5986451395D7DF8481236110_12</vt:lpwstr>
  </property>
  <property fmtid="{D5CDD505-2E9C-101B-9397-08002B2CF9AE}" pid="3" name="KSOProductBuildVer">
    <vt:lpwstr>1049-12.2.0.20795</vt:lpwstr>
  </property>
</Properties>
</file>