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3" r:id="rId6"/>
    <p:sldId id="264" r:id="rId7"/>
    <p:sldId id="259" r:id="rId8"/>
    <p:sldId id="258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76885-5E93-B15F-820A-096051A91A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47E314-D836-D158-3BF5-4BC1CC2E17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1B8A2F-A061-7E24-9FB0-5FB7DFBC6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01C79B-4A2A-DBB5-C06B-9352F5627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FF3A71-1DBA-2C97-33F9-32AC84B75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13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78D1E-406B-9C73-3358-B3B685A5E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2E6D49-BE07-DD99-495C-E1B96EEA8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1E0A53-3BBD-04A0-E9FE-7FDFAECDC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0DD1C6-D6BC-0C2B-50A5-080E77A6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6610D5-363F-967C-4162-806D5DCA9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144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35931B4-6058-F584-8DD1-CFD71DAD06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5C9E9F-3AE3-09DD-5485-EBB6CD81C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144C0F-F55E-EAD3-EE53-61C1B49B4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C0DCB9-6D69-8CED-48CE-96852D49A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953436-0D51-0DD4-F78F-01B52036E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19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82C16-9394-23E9-1AF3-203DC967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E1AB5C-A1AD-6061-62D0-12BE5E41A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89DE0B-6C7E-1D03-499C-E18F8E1B1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270CCE-34B5-D0A1-7BF6-091BA5FF2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5DB259-DC0C-A12F-822B-BA259AE45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376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5135E3-076B-C883-E7C6-DF7433784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EBA010-A207-112E-7682-98BD0898F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18ACB3-2AD0-8F89-40A3-8B5474363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0DB4F5-3A90-F991-AD8A-71E6AF95D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795ACE-0CAB-D54C-5BAF-CA218E2AE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1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6F74F-3CA8-891C-ED65-EC36EED37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F0938C-64DE-E92B-2A21-305466003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97C9BF-DA52-E23D-D160-58C26621E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6BC5EF-D6E6-71B5-F7D2-250F73541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35C735-8A5A-678B-A315-63F1EA11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9981E2-8F98-4188-0A4D-4EC5BB488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701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D7851-520D-64EE-5F75-DBB29D90F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C6887C-69DA-FDFF-CF6A-E627B718D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4C0BE9B-281B-1DAF-01C8-EB83A8DB5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E174C4-519E-7172-BF6F-710C0EC9B7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8932E28-4DF0-3777-88BF-F9AA2346FB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FF99971-B1B8-D2F6-E372-223DC7FED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EA43F4-F7BD-2A99-01DB-560DAC1B2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08115B8-336D-08E0-BF70-19BA0B0D3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287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621C6-333A-6FAD-DF15-BA269A372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A7421C-6863-28EC-7E4B-6A59D027B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2A2C776-6EA0-AE04-FF3D-4D6DE202D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5E024B7-0E14-4FBF-0748-2FD24C866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39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D57E7B7-EF5E-F819-2648-CD03ABE59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AFED6C5-A695-7D23-2D41-5E83B01FE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878EB8-7964-B3B1-4FD6-675C51DAB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090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9C34B-A470-1936-E0BE-48054F350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B04B88-6B1E-3130-1C4E-AB8872B7F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0FD4E0-7131-896B-D7D1-1B0308ECD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DB14B4-02ED-0E33-9936-5B78D557E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F30657-AB8F-8622-C95E-C5EFD6742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DB1EF4-1CED-B3F2-C649-E6E7BDC9A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577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759C3-91B4-F4E4-3D8C-70960EA1E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6EE231B-32E8-62EA-2B08-A8C3B742D7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C26CA7-DF0D-0B68-7292-9576245CD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1A482C-17F5-EA8B-6119-7B39EC5B6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2922FF-CCD5-60FF-B1A5-2EDF6E6AE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FA38FC-02EC-D769-4362-880FAE3B2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008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5FED2-4C5D-13A6-7086-43C89AD2F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8D407F-D79A-E1E0-825A-0C70B6368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CFBF55-71EA-70AE-858F-07C8E3E98D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7480E-1B69-4ED2-8807-9FFEB7938EF7}" type="datetimeFigureOut">
              <a:rPr lang="ru-RU" smtClean="0"/>
              <a:t>23.04.2025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B9F89A-4D3F-BA5B-02F5-21314B2F6E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1084DD-400A-24D4-058A-B966954B1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7F14E-CE96-438F-8DED-F63D4157F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6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527F2-152C-DA06-D9FC-5ACAED3A7A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D3E22D-9C1C-A5FD-C120-D8A0C7DDA4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80B7CB-DC49-35EE-46EE-1A2C464CF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A66D8B-70CE-B635-962A-C71566AFDA53}"/>
              </a:ext>
            </a:extLst>
          </p:cNvPr>
          <p:cNvSpPr txBox="1"/>
          <p:nvPr/>
        </p:nvSpPr>
        <p:spPr>
          <a:xfrm>
            <a:off x="237066" y="3735315"/>
            <a:ext cx="41825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 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Екатерина Юрьевна,</a:t>
            </a:r>
          </a:p>
          <a:p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 деятельности Движения Первых</a:t>
            </a:r>
          </a:p>
        </p:txBody>
      </p:sp>
    </p:spTree>
    <p:extLst>
      <p:ext uri="{BB962C8B-B14F-4D97-AF65-F5344CB8AC3E}">
        <p14:creationId xmlns:p14="http://schemas.microsoft.com/office/powerpoint/2010/main" val="697343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6DB495-E576-DCAD-3ABB-866FE0789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6199099-D1C2-7ACD-2CC2-357F8261D5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248860-757A-3728-CDEF-42079220F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 b="5325"/>
          <a:stretch/>
        </p:blipFill>
        <p:spPr>
          <a:xfrm>
            <a:off x="0" y="0"/>
            <a:ext cx="12192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61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4BEA2-9061-4661-6122-3592B409D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D22CF-E401-074B-5D6D-87155AD50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424DAB8-D7D7-AC50-D5F6-263DCB2D5E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AFA5AE0F-5635-13EC-1B8B-B2DA571D641E}"/>
              </a:ext>
            </a:extLst>
          </p:cNvPr>
          <p:cNvSpPr/>
          <p:nvPr/>
        </p:nvSpPr>
        <p:spPr>
          <a:xfrm>
            <a:off x="838200" y="365125"/>
            <a:ext cx="3124200" cy="109960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КДН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89DF3F4-F36B-3A6E-0472-DDA7E7935621}"/>
              </a:ext>
            </a:extLst>
          </p:cNvPr>
          <p:cNvSpPr/>
          <p:nvPr/>
        </p:nvSpPr>
        <p:spPr>
          <a:xfrm>
            <a:off x="838200" y="1753658"/>
            <a:ext cx="3124200" cy="109960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Председатель ПО</a:t>
            </a:r>
            <a:br>
              <a:rPr lang="ru-RU" dirty="0"/>
            </a:br>
            <a:r>
              <a:rPr lang="ru-RU" dirty="0"/>
              <a:t>Социальный педагог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3FA6C2-052E-630C-8C3C-DFFD4C97AA69}"/>
              </a:ext>
            </a:extLst>
          </p:cNvPr>
          <p:cNvSpPr/>
          <p:nvPr/>
        </p:nvSpPr>
        <p:spPr>
          <a:xfrm>
            <a:off x="838200" y="3174736"/>
            <a:ext cx="3124200" cy="109960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Взаимодействие с несовершеннолетним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5E65294-5343-80D2-71DA-7E1ABDDCCF3A}"/>
              </a:ext>
            </a:extLst>
          </p:cNvPr>
          <p:cNvSpPr/>
          <p:nvPr/>
        </p:nvSpPr>
        <p:spPr>
          <a:xfrm>
            <a:off x="6891867" y="1828800"/>
            <a:ext cx="3708400" cy="1143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Несовершеннолетние состоящие на различных видах учета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85496C1-3804-8B72-2829-E8C4C666E637}"/>
              </a:ext>
            </a:extLst>
          </p:cNvPr>
          <p:cNvSpPr/>
          <p:nvPr/>
        </p:nvSpPr>
        <p:spPr>
          <a:xfrm>
            <a:off x="6891867" y="3359944"/>
            <a:ext cx="3708400" cy="11430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Привлечение к различным видам активностей </a:t>
            </a:r>
          </a:p>
        </p:txBody>
      </p:sp>
    </p:spTree>
    <p:extLst>
      <p:ext uri="{BB962C8B-B14F-4D97-AF65-F5344CB8AC3E}">
        <p14:creationId xmlns:p14="http://schemas.microsoft.com/office/powerpoint/2010/main" val="272178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3C672-369B-4F0A-B443-92644F183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657D33-3254-D153-982F-6CEAB60D9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D6CFF69-2526-7FCA-87B7-C795A59A25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035278-5761-0EA4-5A1A-317840FD90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14" y="1570566"/>
            <a:ext cx="3716867" cy="37168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6362D1-F9AE-9443-F214-3E012853D16F}"/>
              </a:ext>
            </a:extLst>
          </p:cNvPr>
          <p:cNvSpPr txBox="1"/>
          <p:nvPr/>
        </p:nvSpPr>
        <p:spPr>
          <a:xfrm>
            <a:off x="1845732" y="499535"/>
            <a:ext cx="866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0" dirty="0">
                <a:solidFill>
                  <a:srgbClr val="FFFFFF"/>
                </a:solidFill>
                <a:effectLst/>
                <a:latin typeface="PragmaticaExtended"/>
              </a:rPr>
              <a:t>Первые. Навыки для жизни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26F61C-C330-0331-8A04-86EA2CFD5DC6}"/>
              </a:ext>
            </a:extLst>
          </p:cNvPr>
          <p:cNvSpPr txBox="1"/>
          <p:nvPr/>
        </p:nvSpPr>
        <p:spPr>
          <a:xfrm>
            <a:off x="5661295" y="1573589"/>
            <a:ext cx="61637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FFFFFF"/>
                </a:solidFill>
                <a:effectLst/>
                <a:latin typeface="PragmaticaExtended"/>
              </a:rPr>
              <a:t>Информационно-просветительская кампания Движения Первых направлена на воспитание культуры безопасности, повышение уровня осведомлённости и ответственности среди школьников, студентов, родителей, педагогов и наставников.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69339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CCB54-4B5C-59A5-A16D-FAF192B60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67E818-8229-813B-815E-528269BF73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4EE222-858D-FC0F-BBC1-D1D69920F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10083615" cy="596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45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55D4CB-CC10-95A1-0ABB-F3645E38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BA058A-BC29-266B-E04B-9CBB79F865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147A45-38C7-4231-8AEE-93D1942A1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227"/>
            <a:ext cx="12192000" cy="508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91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C08E0-E528-79E6-B356-F24330CE5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87F71-0B48-71C6-5994-10F7913F3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64D3B75-ED4F-9EF6-7D21-3F46EA048E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FC14A1-67BF-2A3F-18DE-8D25D4BE23DB}"/>
              </a:ext>
            </a:extLst>
          </p:cNvPr>
          <p:cNvSpPr txBox="1"/>
          <p:nvPr/>
        </p:nvSpPr>
        <p:spPr>
          <a:xfrm>
            <a:off x="5122334" y="1348138"/>
            <a:ext cx="61637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chemeClr val="bg1"/>
                </a:solidFill>
                <a:effectLst/>
                <a:latin typeface="text"/>
              </a:rPr>
              <a:t>Служба Движения Первых для тех, кому нужна поддержка.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D81CCF-259E-547C-8A84-4B77C351182E}"/>
              </a:ext>
            </a:extLst>
          </p:cNvPr>
          <p:cNvSpPr txBox="1"/>
          <p:nvPr/>
        </p:nvSpPr>
        <p:spPr>
          <a:xfrm>
            <a:off x="5122334" y="2456562"/>
            <a:ext cx="61637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Анонимное общение в чате с понимающим вас человеком.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Для всех возрастов и профессий.</a:t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b="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Бесплатно.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2EDD49-B4E4-D6F2-4383-125FCB482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1" y="1348138"/>
            <a:ext cx="3928533" cy="39285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07BE48-9EDD-17D4-BCCD-EDE0F1E32D42}"/>
              </a:ext>
            </a:extLst>
          </p:cNvPr>
          <p:cNvSpPr txBox="1"/>
          <p:nvPr/>
        </p:nvSpPr>
        <p:spPr>
          <a:xfrm>
            <a:off x="3691467" y="228600"/>
            <a:ext cx="553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Поговорим?</a:t>
            </a:r>
          </a:p>
        </p:txBody>
      </p:sp>
    </p:spTree>
    <p:extLst>
      <p:ext uri="{BB962C8B-B14F-4D97-AF65-F5344CB8AC3E}">
        <p14:creationId xmlns:p14="http://schemas.microsoft.com/office/powerpoint/2010/main" val="2114193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068ED-60CE-2F5F-B6E2-86E6494AB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2D567B-805F-FBA2-2050-583BB3BF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69D9D2D-D303-4A34-3B4B-6FC73BD68A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627FB2-F18A-C595-F56B-CCEB9195E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670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82839-CF1E-6E0E-7A5A-0EB7F499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AE5BBBF-199E-9527-E19B-7E01682740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F170F9-1E13-BDBE-FD49-D0D6012F6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" r="4861" b="3741"/>
          <a:stretch/>
        </p:blipFill>
        <p:spPr>
          <a:xfrm>
            <a:off x="520700" y="1209675"/>
            <a:ext cx="11150600" cy="329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284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94</Words>
  <Application>Microsoft Office PowerPoint</Application>
  <PresentationFormat>Широкоэкранный</PresentationFormat>
  <Paragraphs>12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PragmaticaExtended</vt:lpstr>
      <vt:lpstr>text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Екатерина</dc:creator>
  <cp:lastModifiedBy>Екатерина</cp:lastModifiedBy>
  <cp:revision>7</cp:revision>
  <dcterms:created xsi:type="dcterms:W3CDTF">2025-04-23T07:12:26Z</dcterms:created>
  <dcterms:modified xsi:type="dcterms:W3CDTF">2025-04-23T07:57:32Z</dcterms:modified>
</cp:coreProperties>
</file>