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72" r:id="rId12"/>
    <p:sldId id="273" r:id="rId13"/>
    <p:sldId id="274" r:id="rId14"/>
    <p:sldId id="275" r:id="rId15"/>
    <p:sldId id="276" r:id="rId16"/>
    <p:sldId id="278" r:id="rId17"/>
    <p:sldId id="266" r:id="rId18"/>
    <p:sldId id="279" r:id="rId19"/>
    <p:sldId id="280" r:id="rId20"/>
    <p:sldId id="277" r:id="rId21"/>
    <p:sldId id="267" r:id="rId22"/>
    <p:sldId id="268" r:id="rId23"/>
    <p:sldId id="269" r:id="rId24"/>
    <p:sldId id="27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2EFA95-84AC-4395-AD1B-D5FDB3C63FEB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3B92A180-2620-4739-845B-C820B81EAF1B}">
      <dgm:prSet phldrT="[Текст]"/>
      <dgm:spPr/>
      <dgm:t>
        <a:bodyPr/>
        <a:lstStyle/>
        <a:p>
          <a:r>
            <a:rPr lang="ru-RU" dirty="0"/>
            <a:t>Подросткам и родителям</a:t>
          </a:r>
        </a:p>
      </dgm:t>
    </dgm:pt>
    <dgm:pt modelId="{EBAEC642-3425-48BE-93B6-B896678D2E62}" type="parTrans" cxnId="{8E3C7E4B-5243-4F8A-8E8A-C2E319A1BB0F}">
      <dgm:prSet/>
      <dgm:spPr/>
      <dgm:t>
        <a:bodyPr/>
        <a:lstStyle/>
        <a:p>
          <a:endParaRPr lang="ru-RU"/>
        </a:p>
      </dgm:t>
    </dgm:pt>
    <dgm:pt modelId="{7E1F71ED-3562-402C-8F01-9B6354A3A8DC}" type="sibTrans" cxnId="{8E3C7E4B-5243-4F8A-8E8A-C2E319A1BB0F}">
      <dgm:prSet/>
      <dgm:spPr/>
      <dgm:t>
        <a:bodyPr/>
        <a:lstStyle/>
        <a:p>
          <a:endParaRPr lang="ru-RU"/>
        </a:p>
      </dgm:t>
    </dgm:pt>
    <dgm:pt modelId="{C5052111-37DF-4A22-8E42-83AD0C9C80B6}">
      <dgm:prSet phldrT="[Текст]"/>
      <dgm:spPr/>
      <dgm:t>
        <a:bodyPr/>
        <a:lstStyle/>
        <a:p>
          <a:r>
            <a:rPr lang="ru-RU" dirty="0"/>
            <a:t>Супругам и другим членам семьи</a:t>
          </a:r>
        </a:p>
      </dgm:t>
    </dgm:pt>
    <dgm:pt modelId="{74D889CD-A36E-498B-9BFF-76B55743F8A2}" type="parTrans" cxnId="{DEE8A4F0-9B44-4F4E-A915-C9A8D95AFEB1}">
      <dgm:prSet/>
      <dgm:spPr/>
      <dgm:t>
        <a:bodyPr/>
        <a:lstStyle/>
        <a:p>
          <a:endParaRPr lang="ru-RU"/>
        </a:p>
      </dgm:t>
    </dgm:pt>
    <dgm:pt modelId="{728F11BB-FBE5-43E8-BACC-95389AD210EB}" type="sibTrans" cxnId="{DEE8A4F0-9B44-4F4E-A915-C9A8D95AFEB1}">
      <dgm:prSet/>
      <dgm:spPr/>
      <dgm:t>
        <a:bodyPr/>
        <a:lstStyle/>
        <a:p>
          <a:endParaRPr lang="ru-RU"/>
        </a:p>
      </dgm:t>
    </dgm:pt>
    <dgm:pt modelId="{F2E77768-C105-4124-98CC-A1AF9D245A73}">
      <dgm:prSet phldrT="[Текст]"/>
      <dgm:spPr/>
      <dgm:t>
        <a:bodyPr/>
        <a:lstStyle/>
        <a:p>
          <a:r>
            <a:rPr lang="ru-RU" dirty="0"/>
            <a:t>Друзьям</a:t>
          </a:r>
        </a:p>
      </dgm:t>
    </dgm:pt>
    <dgm:pt modelId="{3B66A371-86C6-4B22-A6D1-959C6B5BAB3C}" type="parTrans" cxnId="{3858202A-9E92-469D-9E75-B4A104D9B08B}">
      <dgm:prSet/>
      <dgm:spPr/>
      <dgm:t>
        <a:bodyPr/>
        <a:lstStyle/>
        <a:p>
          <a:endParaRPr lang="ru-RU"/>
        </a:p>
      </dgm:t>
    </dgm:pt>
    <dgm:pt modelId="{F10F4C6F-75BE-4DD9-975B-6A6FCE750799}" type="sibTrans" cxnId="{3858202A-9E92-469D-9E75-B4A104D9B08B}">
      <dgm:prSet/>
      <dgm:spPr/>
      <dgm:t>
        <a:bodyPr/>
        <a:lstStyle/>
        <a:p>
          <a:endParaRPr lang="ru-RU"/>
        </a:p>
      </dgm:t>
    </dgm:pt>
    <dgm:pt modelId="{0ED68024-7343-49EC-877B-1E737081DFCC}">
      <dgm:prSet/>
      <dgm:spPr/>
      <dgm:t>
        <a:bodyPr/>
        <a:lstStyle/>
        <a:p>
          <a:r>
            <a:rPr lang="ru-RU" dirty="0"/>
            <a:t>Партнерам по работе</a:t>
          </a:r>
        </a:p>
      </dgm:t>
    </dgm:pt>
    <dgm:pt modelId="{4F1C8BD0-2BA3-4E1A-9399-9BC50325EA3A}" type="parTrans" cxnId="{038A2D79-AFD3-4821-87E9-1E5B1A4D092E}">
      <dgm:prSet/>
      <dgm:spPr/>
      <dgm:t>
        <a:bodyPr/>
        <a:lstStyle/>
        <a:p>
          <a:endParaRPr lang="ru-RU"/>
        </a:p>
      </dgm:t>
    </dgm:pt>
    <dgm:pt modelId="{10CB4110-A8F8-4637-B2CD-F6A2EED7C58B}" type="sibTrans" cxnId="{038A2D79-AFD3-4821-87E9-1E5B1A4D092E}">
      <dgm:prSet/>
      <dgm:spPr/>
      <dgm:t>
        <a:bodyPr/>
        <a:lstStyle/>
        <a:p>
          <a:endParaRPr lang="ru-RU"/>
        </a:p>
      </dgm:t>
    </dgm:pt>
    <dgm:pt modelId="{0526D917-17EF-485A-B64C-5459AF08A02C}" type="pres">
      <dgm:prSet presAssocID="{CD2EFA95-84AC-4395-AD1B-D5FDB3C63FEB}" presName="Name0" presStyleCnt="0">
        <dgm:presLayoutVars>
          <dgm:dir/>
          <dgm:resizeHandles val="exact"/>
        </dgm:presLayoutVars>
      </dgm:prSet>
      <dgm:spPr/>
    </dgm:pt>
    <dgm:pt modelId="{69BF583C-26AB-4EE6-A367-B7C3879ECA9C}" type="pres">
      <dgm:prSet presAssocID="{CD2EFA95-84AC-4395-AD1B-D5FDB3C63FEB}" presName="fgShape" presStyleLbl="fgShp" presStyleIdx="0" presStyleCnt="1"/>
      <dgm:spPr/>
    </dgm:pt>
    <dgm:pt modelId="{16627326-C034-4184-8E64-836708A69D9A}" type="pres">
      <dgm:prSet presAssocID="{CD2EFA95-84AC-4395-AD1B-D5FDB3C63FEB}" presName="linComp" presStyleCnt="0"/>
      <dgm:spPr/>
    </dgm:pt>
    <dgm:pt modelId="{6300BBEC-4509-4145-B45E-A842C91DC6C0}" type="pres">
      <dgm:prSet presAssocID="{3B92A180-2620-4739-845B-C820B81EAF1B}" presName="compNode" presStyleCnt="0"/>
      <dgm:spPr/>
    </dgm:pt>
    <dgm:pt modelId="{9321A29E-08B5-443C-8040-0AF499C14100}" type="pres">
      <dgm:prSet presAssocID="{3B92A180-2620-4739-845B-C820B81EAF1B}" presName="bkgdShape" presStyleLbl="node1" presStyleIdx="0" presStyleCnt="4"/>
      <dgm:spPr/>
    </dgm:pt>
    <dgm:pt modelId="{77B8AB43-2E54-4C2C-880E-A7402571D894}" type="pres">
      <dgm:prSet presAssocID="{3B92A180-2620-4739-845B-C820B81EAF1B}" presName="nodeTx" presStyleLbl="node1" presStyleIdx="0" presStyleCnt="4">
        <dgm:presLayoutVars>
          <dgm:bulletEnabled val="1"/>
        </dgm:presLayoutVars>
      </dgm:prSet>
      <dgm:spPr/>
    </dgm:pt>
    <dgm:pt modelId="{1096B305-1281-4BDC-BA29-51F15CCDE5E5}" type="pres">
      <dgm:prSet presAssocID="{3B92A180-2620-4739-845B-C820B81EAF1B}" presName="invisiNode" presStyleLbl="node1" presStyleIdx="0" presStyleCnt="4"/>
      <dgm:spPr/>
    </dgm:pt>
    <dgm:pt modelId="{DC228D35-426D-4B74-8AB0-9B50FA21A88E}" type="pres">
      <dgm:prSet presAssocID="{3B92A180-2620-4739-845B-C820B81EAF1B}" presName="imagNode" presStyleLbl="fgImgPlace1" presStyleIdx="0" presStyleCnt="4" custScaleX="144948" custScaleY="129498"/>
      <dgm:spPr>
        <a:blipFill rotWithShape="1">
          <a:blip xmlns:r="http://schemas.openxmlformats.org/officeDocument/2006/relationships" r:embed="rId1"/>
          <a:srcRect/>
          <a:stretch>
            <a:fillRect l="-45000" r="-45000"/>
          </a:stretch>
        </a:blipFill>
      </dgm:spPr>
    </dgm:pt>
    <dgm:pt modelId="{621A585A-EEE6-4547-895E-83586F03C802}" type="pres">
      <dgm:prSet presAssocID="{7E1F71ED-3562-402C-8F01-9B6354A3A8DC}" presName="sibTrans" presStyleLbl="sibTrans2D1" presStyleIdx="0" presStyleCnt="0"/>
      <dgm:spPr/>
    </dgm:pt>
    <dgm:pt modelId="{3DD3A286-9B9E-4B6D-B032-70FD0EF12E65}" type="pres">
      <dgm:prSet presAssocID="{C5052111-37DF-4A22-8E42-83AD0C9C80B6}" presName="compNode" presStyleCnt="0"/>
      <dgm:spPr/>
    </dgm:pt>
    <dgm:pt modelId="{38ACB3E3-7537-494D-9D9B-B89BE37CDDC6}" type="pres">
      <dgm:prSet presAssocID="{C5052111-37DF-4A22-8E42-83AD0C9C80B6}" presName="bkgdShape" presStyleLbl="node1" presStyleIdx="1" presStyleCnt="4"/>
      <dgm:spPr/>
    </dgm:pt>
    <dgm:pt modelId="{DFDBFA13-93C2-4709-AA02-EFEFF5B865A6}" type="pres">
      <dgm:prSet presAssocID="{C5052111-37DF-4A22-8E42-83AD0C9C80B6}" presName="nodeTx" presStyleLbl="node1" presStyleIdx="1" presStyleCnt="4">
        <dgm:presLayoutVars>
          <dgm:bulletEnabled val="1"/>
        </dgm:presLayoutVars>
      </dgm:prSet>
      <dgm:spPr/>
    </dgm:pt>
    <dgm:pt modelId="{E4BD6245-E958-46F0-98F5-9D1CE3E6741C}" type="pres">
      <dgm:prSet presAssocID="{C5052111-37DF-4A22-8E42-83AD0C9C80B6}" presName="invisiNode" presStyleLbl="node1" presStyleIdx="1" presStyleCnt="4"/>
      <dgm:spPr/>
    </dgm:pt>
    <dgm:pt modelId="{957B7DDC-4384-4186-965D-034E1762B316}" type="pres">
      <dgm:prSet presAssocID="{C5052111-37DF-4A22-8E42-83AD0C9C80B6}" presName="imagNode" presStyleLbl="fgImgPlace1" presStyleIdx="1" presStyleCnt="4" custScaleX="134650" custScaleY="129498"/>
      <dgm:spPr>
        <a:blipFill rotWithShape="1">
          <a:blip xmlns:r="http://schemas.openxmlformats.org/officeDocument/2006/relationships" r:embed="rId2"/>
          <a:srcRect/>
          <a:stretch>
            <a:fillRect l="-25000" r="-25000"/>
          </a:stretch>
        </a:blipFill>
      </dgm:spPr>
    </dgm:pt>
    <dgm:pt modelId="{53B7BEF9-6548-40BF-85D6-CC11EBEA3E93}" type="pres">
      <dgm:prSet presAssocID="{728F11BB-FBE5-43E8-BACC-95389AD210EB}" presName="sibTrans" presStyleLbl="sibTrans2D1" presStyleIdx="0" presStyleCnt="0"/>
      <dgm:spPr/>
    </dgm:pt>
    <dgm:pt modelId="{56B8CC63-D48D-4785-9FA8-9A504F3D78AA}" type="pres">
      <dgm:prSet presAssocID="{F2E77768-C105-4124-98CC-A1AF9D245A73}" presName="compNode" presStyleCnt="0"/>
      <dgm:spPr/>
    </dgm:pt>
    <dgm:pt modelId="{C89A71C2-56DD-4DC6-B0D1-FDA7C1C7C9E4}" type="pres">
      <dgm:prSet presAssocID="{F2E77768-C105-4124-98CC-A1AF9D245A73}" presName="bkgdShape" presStyleLbl="node1" presStyleIdx="2" presStyleCnt="4"/>
      <dgm:spPr/>
    </dgm:pt>
    <dgm:pt modelId="{4AD40B07-131D-4223-8198-CDD428A61919}" type="pres">
      <dgm:prSet presAssocID="{F2E77768-C105-4124-98CC-A1AF9D245A73}" presName="nodeTx" presStyleLbl="node1" presStyleIdx="2" presStyleCnt="4">
        <dgm:presLayoutVars>
          <dgm:bulletEnabled val="1"/>
        </dgm:presLayoutVars>
      </dgm:prSet>
      <dgm:spPr/>
    </dgm:pt>
    <dgm:pt modelId="{713A8BEF-5822-47C1-A993-93E1B02BA8A8}" type="pres">
      <dgm:prSet presAssocID="{F2E77768-C105-4124-98CC-A1AF9D245A73}" presName="invisiNode" presStyleLbl="node1" presStyleIdx="2" presStyleCnt="4"/>
      <dgm:spPr/>
    </dgm:pt>
    <dgm:pt modelId="{946A117B-5CC8-4467-8604-832F7E7ABE02}" type="pres">
      <dgm:prSet presAssocID="{F2E77768-C105-4124-98CC-A1AF9D245A73}" presName="imagNode" presStyleLbl="fgImgPlace1" presStyleIdx="2" presStyleCnt="4" custScaleX="129034" custScaleY="129498"/>
      <dgm:spPr>
        <a:blipFill rotWithShape="1">
          <a:blip xmlns:r="http://schemas.openxmlformats.org/officeDocument/2006/relationships" r:embed="rId3"/>
          <a:srcRect/>
          <a:stretch>
            <a:fillRect l="-25000" r="-25000"/>
          </a:stretch>
        </a:blipFill>
      </dgm:spPr>
    </dgm:pt>
    <dgm:pt modelId="{CBFF176B-8680-4C08-B9A6-EE147B5FC6D8}" type="pres">
      <dgm:prSet presAssocID="{F10F4C6F-75BE-4DD9-975B-6A6FCE750799}" presName="sibTrans" presStyleLbl="sibTrans2D1" presStyleIdx="0" presStyleCnt="0"/>
      <dgm:spPr/>
    </dgm:pt>
    <dgm:pt modelId="{C0D0019F-D5F1-45C3-8173-D591ED4832D3}" type="pres">
      <dgm:prSet presAssocID="{0ED68024-7343-49EC-877B-1E737081DFCC}" presName="compNode" presStyleCnt="0"/>
      <dgm:spPr/>
    </dgm:pt>
    <dgm:pt modelId="{46D39C7F-72BD-4DE9-9517-316F448FAC7B}" type="pres">
      <dgm:prSet presAssocID="{0ED68024-7343-49EC-877B-1E737081DFCC}" presName="bkgdShape" presStyleLbl="node1" presStyleIdx="3" presStyleCnt="4"/>
      <dgm:spPr/>
    </dgm:pt>
    <dgm:pt modelId="{77F9605E-CA22-4DA5-979E-E6A601E092D8}" type="pres">
      <dgm:prSet presAssocID="{0ED68024-7343-49EC-877B-1E737081DFCC}" presName="nodeTx" presStyleLbl="node1" presStyleIdx="3" presStyleCnt="4">
        <dgm:presLayoutVars>
          <dgm:bulletEnabled val="1"/>
        </dgm:presLayoutVars>
      </dgm:prSet>
      <dgm:spPr/>
    </dgm:pt>
    <dgm:pt modelId="{F888BE9C-768F-47E5-B3AE-6A80E2586BAE}" type="pres">
      <dgm:prSet presAssocID="{0ED68024-7343-49EC-877B-1E737081DFCC}" presName="invisiNode" presStyleLbl="node1" presStyleIdx="3" presStyleCnt="4"/>
      <dgm:spPr/>
    </dgm:pt>
    <dgm:pt modelId="{73FCFB82-15AF-4835-BAF8-AB0D17F77BCA}" type="pres">
      <dgm:prSet presAssocID="{0ED68024-7343-49EC-877B-1E737081DFCC}" presName="imagNode" presStyleLbl="fgImgPlace1" presStyleIdx="3" presStyleCnt="4" custScaleX="137460" custScaleY="129498"/>
      <dgm:spPr>
        <a:blipFill rotWithShape="1">
          <a:blip xmlns:r="http://schemas.openxmlformats.org/officeDocument/2006/relationships" r:embed="rId4"/>
          <a:srcRect/>
          <a:stretch>
            <a:fillRect l="-21000" r="-21000"/>
          </a:stretch>
        </a:blipFill>
      </dgm:spPr>
    </dgm:pt>
  </dgm:ptLst>
  <dgm:cxnLst>
    <dgm:cxn modelId="{50F57206-A5AE-4888-B7C7-411A30A88157}" type="presOf" srcId="{0ED68024-7343-49EC-877B-1E737081DFCC}" destId="{77F9605E-CA22-4DA5-979E-E6A601E092D8}" srcOrd="1" destOrd="0" presId="urn:microsoft.com/office/officeart/2005/8/layout/hList7"/>
    <dgm:cxn modelId="{3858202A-9E92-469D-9E75-B4A104D9B08B}" srcId="{CD2EFA95-84AC-4395-AD1B-D5FDB3C63FEB}" destId="{F2E77768-C105-4124-98CC-A1AF9D245A73}" srcOrd="2" destOrd="0" parTransId="{3B66A371-86C6-4B22-A6D1-959C6B5BAB3C}" sibTransId="{F10F4C6F-75BE-4DD9-975B-6A6FCE750799}"/>
    <dgm:cxn modelId="{D563D72A-6313-40C4-A5FC-30EAF629F5FC}" type="presOf" srcId="{3B92A180-2620-4739-845B-C820B81EAF1B}" destId="{9321A29E-08B5-443C-8040-0AF499C14100}" srcOrd="0" destOrd="0" presId="urn:microsoft.com/office/officeart/2005/8/layout/hList7"/>
    <dgm:cxn modelId="{8E3C7E4B-5243-4F8A-8E8A-C2E319A1BB0F}" srcId="{CD2EFA95-84AC-4395-AD1B-D5FDB3C63FEB}" destId="{3B92A180-2620-4739-845B-C820B81EAF1B}" srcOrd="0" destOrd="0" parTransId="{EBAEC642-3425-48BE-93B6-B896678D2E62}" sibTransId="{7E1F71ED-3562-402C-8F01-9B6354A3A8DC}"/>
    <dgm:cxn modelId="{E10CC16E-92E5-4770-BF14-7FCD2BA2F6E7}" type="presOf" srcId="{F2E77768-C105-4124-98CC-A1AF9D245A73}" destId="{C89A71C2-56DD-4DC6-B0D1-FDA7C1C7C9E4}" srcOrd="0" destOrd="0" presId="urn:microsoft.com/office/officeart/2005/8/layout/hList7"/>
    <dgm:cxn modelId="{43BA0157-7997-4837-94DE-364AC6F25B35}" type="presOf" srcId="{CD2EFA95-84AC-4395-AD1B-D5FDB3C63FEB}" destId="{0526D917-17EF-485A-B64C-5459AF08A02C}" srcOrd="0" destOrd="0" presId="urn:microsoft.com/office/officeart/2005/8/layout/hList7"/>
    <dgm:cxn modelId="{038A2D79-AFD3-4821-87E9-1E5B1A4D092E}" srcId="{CD2EFA95-84AC-4395-AD1B-D5FDB3C63FEB}" destId="{0ED68024-7343-49EC-877B-1E737081DFCC}" srcOrd="3" destOrd="0" parTransId="{4F1C8BD0-2BA3-4E1A-9399-9BC50325EA3A}" sibTransId="{10CB4110-A8F8-4637-B2CD-F6A2EED7C58B}"/>
    <dgm:cxn modelId="{FAB7917D-0756-45D0-A5FA-8E6D64838D64}" type="presOf" srcId="{C5052111-37DF-4A22-8E42-83AD0C9C80B6}" destId="{DFDBFA13-93C2-4709-AA02-EFEFF5B865A6}" srcOrd="1" destOrd="0" presId="urn:microsoft.com/office/officeart/2005/8/layout/hList7"/>
    <dgm:cxn modelId="{AE22869A-91E6-4060-8F4E-20000FBD1614}" type="presOf" srcId="{F10F4C6F-75BE-4DD9-975B-6A6FCE750799}" destId="{CBFF176B-8680-4C08-B9A6-EE147B5FC6D8}" srcOrd="0" destOrd="0" presId="urn:microsoft.com/office/officeart/2005/8/layout/hList7"/>
    <dgm:cxn modelId="{BD4A59A1-43D4-4A37-A9AF-7E16AEB959F6}" type="presOf" srcId="{728F11BB-FBE5-43E8-BACC-95389AD210EB}" destId="{53B7BEF9-6548-40BF-85D6-CC11EBEA3E93}" srcOrd="0" destOrd="0" presId="urn:microsoft.com/office/officeart/2005/8/layout/hList7"/>
    <dgm:cxn modelId="{8F0EDBA2-F43A-4224-9E89-55B37752574D}" type="presOf" srcId="{C5052111-37DF-4A22-8E42-83AD0C9C80B6}" destId="{38ACB3E3-7537-494D-9D9B-B89BE37CDDC6}" srcOrd="0" destOrd="0" presId="urn:microsoft.com/office/officeart/2005/8/layout/hList7"/>
    <dgm:cxn modelId="{B4D8A8A6-08CA-4DB6-89AD-EC4EE59EF74E}" type="presOf" srcId="{F2E77768-C105-4124-98CC-A1AF9D245A73}" destId="{4AD40B07-131D-4223-8198-CDD428A61919}" srcOrd="1" destOrd="0" presId="urn:microsoft.com/office/officeart/2005/8/layout/hList7"/>
    <dgm:cxn modelId="{01C3CBAC-EA57-453A-8D1F-A1441C43CDAF}" type="presOf" srcId="{7E1F71ED-3562-402C-8F01-9B6354A3A8DC}" destId="{621A585A-EEE6-4547-895E-83586F03C802}" srcOrd="0" destOrd="0" presId="urn:microsoft.com/office/officeart/2005/8/layout/hList7"/>
    <dgm:cxn modelId="{142144BC-26F1-4F58-BCC2-AB5A9F7AC6A6}" type="presOf" srcId="{0ED68024-7343-49EC-877B-1E737081DFCC}" destId="{46D39C7F-72BD-4DE9-9517-316F448FAC7B}" srcOrd="0" destOrd="0" presId="urn:microsoft.com/office/officeart/2005/8/layout/hList7"/>
    <dgm:cxn modelId="{59B61BDD-7EAD-4D49-A2CF-039840B45C66}" type="presOf" srcId="{3B92A180-2620-4739-845B-C820B81EAF1B}" destId="{77B8AB43-2E54-4C2C-880E-A7402571D894}" srcOrd="1" destOrd="0" presId="urn:microsoft.com/office/officeart/2005/8/layout/hList7"/>
    <dgm:cxn modelId="{DEE8A4F0-9B44-4F4E-A915-C9A8D95AFEB1}" srcId="{CD2EFA95-84AC-4395-AD1B-D5FDB3C63FEB}" destId="{C5052111-37DF-4A22-8E42-83AD0C9C80B6}" srcOrd="1" destOrd="0" parTransId="{74D889CD-A36E-498B-9BFF-76B55743F8A2}" sibTransId="{728F11BB-FBE5-43E8-BACC-95389AD210EB}"/>
    <dgm:cxn modelId="{BD0B11AA-D1F1-4762-9DF3-F770900F743C}" type="presParOf" srcId="{0526D917-17EF-485A-B64C-5459AF08A02C}" destId="{69BF583C-26AB-4EE6-A367-B7C3879ECA9C}" srcOrd="0" destOrd="0" presId="urn:microsoft.com/office/officeart/2005/8/layout/hList7"/>
    <dgm:cxn modelId="{4936DE19-6205-4953-99B3-21BB5713CAE0}" type="presParOf" srcId="{0526D917-17EF-485A-B64C-5459AF08A02C}" destId="{16627326-C034-4184-8E64-836708A69D9A}" srcOrd="1" destOrd="0" presId="urn:microsoft.com/office/officeart/2005/8/layout/hList7"/>
    <dgm:cxn modelId="{874D1951-D6A5-42B3-A3AA-7CACA219B287}" type="presParOf" srcId="{16627326-C034-4184-8E64-836708A69D9A}" destId="{6300BBEC-4509-4145-B45E-A842C91DC6C0}" srcOrd="0" destOrd="0" presId="urn:microsoft.com/office/officeart/2005/8/layout/hList7"/>
    <dgm:cxn modelId="{E8FF949D-F42A-4CCE-92F3-7981F5AB51AA}" type="presParOf" srcId="{6300BBEC-4509-4145-B45E-A842C91DC6C0}" destId="{9321A29E-08B5-443C-8040-0AF499C14100}" srcOrd="0" destOrd="0" presId="urn:microsoft.com/office/officeart/2005/8/layout/hList7"/>
    <dgm:cxn modelId="{ACC993F2-1FE1-4CFF-8E55-937BF86FADB5}" type="presParOf" srcId="{6300BBEC-4509-4145-B45E-A842C91DC6C0}" destId="{77B8AB43-2E54-4C2C-880E-A7402571D894}" srcOrd="1" destOrd="0" presId="urn:microsoft.com/office/officeart/2005/8/layout/hList7"/>
    <dgm:cxn modelId="{9CE2AF24-1044-44DA-BDD6-3A0C2435EA21}" type="presParOf" srcId="{6300BBEC-4509-4145-B45E-A842C91DC6C0}" destId="{1096B305-1281-4BDC-BA29-51F15CCDE5E5}" srcOrd="2" destOrd="0" presId="urn:microsoft.com/office/officeart/2005/8/layout/hList7"/>
    <dgm:cxn modelId="{841A7AF7-57E2-4E5D-AF87-04CE0D5F111E}" type="presParOf" srcId="{6300BBEC-4509-4145-B45E-A842C91DC6C0}" destId="{DC228D35-426D-4B74-8AB0-9B50FA21A88E}" srcOrd="3" destOrd="0" presId="urn:microsoft.com/office/officeart/2005/8/layout/hList7"/>
    <dgm:cxn modelId="{C915DD55-B80F-4FF4-B75D-169D084EDFF1}" type="presParOf" srcId="{16627326-C034-4184-8E64-836708A69D9A}" destId="{621A585A-EEE6-4547-895E-83586F03C802}" srcOrd="1" destOrd="0" presId="urn:microsoft.com/office/officeart/2005/8/layout/hList7"/>
    <dgm:cxn modelId="{B4FA86AD-A70E-42C8-9A6C-39B77CAC4546}" type="presParOf" srcId="{16627326-C034-4184-8E64-836708A69D9A}" destId="{3DD3A286-9B9E-4B6D-B032-70FD0EF12E65}" srcOrd="2" destOrd="0" presId="urn:microsoft.com/office/officeart/2005/8/layout/hList7"/>
    <dgm:cxn modelId="{153DC8BE-79DA-4487-8CD7-539CD9FC151B}" type="presParOf" srcId="{3DD3A286-9B9E-4B6D-B032-70FD0EF12E65}" destId="{38ACB3E3-7537-494D-9D9B-B89BE37CDDC6}" srcOrd="0" destOrd="0" presId="urn:microsoft.com/office/officeart/2005/8/layout/hList7"/>
    <dgm:cxn modelId="{EC905829-C1CA-474C-88F8-E8613C141E1B}" type="presParOf" srcId="{3DD3A286-9B9E-4B6D-B032-70FD0EF12E65}" destId="{DFDBFA13-93C2-4709-AA02-EFEFF5B865A6}" srcOrd="1" destOrd="0" presId="urn:microsoft.com/office/officeart/2005/8/layout/hList7"/>
    <dgm:cxn modelId="{6496701A-7954-4558-8190-DDF2E75F0F9E}" type="presParOf" srcId="{3DD3A286-9B9E-4B6D-B032-70FD0EF12E65}" destId="{E4BD6245-E958-46F0-98F5-9D1CE3E6741C}" srcOrd="2" destOrd="0" presId="urn:microsoft.com/office/officeart/2005/8/layout/hList7"/>
    <dgm:cxn modelId="{5FD134E4-2D30-4063-9CE7-4EE7DEDBA6B6}" type="presParOf" srcId="{3DD3A286-9B9E-4B6D-B032-70FD0EF12E65}" destId="{957B7DDC-4384-4186-965D-034E1762B316}" srcOrd="3" destOrd="0" presId="urn:microsoft.com/office/officeart/2005/8/layout/hList7"/>
    <dgm:cxn modelId="{55CD401C-613E-4683-B84C-E53CA2D4AB7D}" type="presParOf" srcId="{16627326-C034-4184-8E64-836708A69D9A}" destId="{53B7BEF9-6548-40BF-85D6-CC11EBEA3E93}" srcOrd="3" destOrd="0" presId="urn:microsoft.com/office/officeart/2005/8/layout/hList7"/>
    <dgm:cxn modelId="{2DA19988-9ED3-4642-B33D-DB4CBF82E582}" type="presParOf" srcId="{16627326-C034-4184-8E64-836708A69D9A}" destId="{56B8CC63-D48D-4785-9FA8-9A504F3D78AA}" srcOrd="4" destOrd="0" presId="urn:microsoft.com/office/officeart/2005/8/layout/hList7"/>
    <dgm:cxn modelId="{3C202C16-1B81-40A2-8C69-8C0CA47482EF}" type="presParOf" srcId="{56B8CC63-D48D-4785-9FA8-9A504F3D78AA}" destId="{C89A71C2-56DD-4DC6-B0D1-FDA7C1C7C9E4}" srcOrd="0" destOrd="0" presId="urn:microsoft.com/office/officeart/2005/8/layout/hList7"/>
    <dgm:cxn modelId="{3590205C-FAC5-4240-A830-8437CB2AD26B}" type="presParOf" srcId="{56B8CC63-D48D-4785-9FA8-9A504F3D78AA}" destId="{4AD40B07-131D-4223-8198-CDD428A61919}" srcOrd="1" destOrd="0" presId="urn:microsoft.com/office/officeart/2005/8/layout/hList7"/>
    <dgm:cxn modelId="{445619E7-4F21-4B65-8FB6-317C8E8A22EB}" type="presParOf" srcId="{56B8CC63-D48D-4785-9FA8-9A504F3D78AA}" destId="{713A8BEF-5822-47C1-A993-93E1B02BA8A8}" srcOrd="2" destOrd="0" presId="urn:microsoft.com/office/officeart/2005/8/layout/hList7"/>
    <dgm:cxn modelId="{C3370010-DB34-4C4E-9D4F-C713FBB91AB2}" type="presParOf" srcId="{56B8CC63-D48D-4785-9FA8-9A504F3D78AA}" destId="{946A117B-5CC8-4467-8604-832F7E7ABE02}" srcOrd="3" destOrd="0" presId="urn:microsoft.com/office/officeart/2005/8/layout/hList7"/>
    <dgm:cxn modelId="{70028D8A-A2E7-4AE9-A7CB-68DDD87F547B}" type="presParOf" srcId="{16627326-C034-4184-8E64-836708A69D9A}" destId="{CBFF176B-8680-4C08-B9A6-EE147B5FC6D8}" srcOrd="5" destOrd="0" presId="urn:microsoft.com/office/officeart/2005/8/layout/hList7"/>
    <dgm:cxn modelId="{44098778-F1CA-40AA-8848-C6F7EC1DB9A4}" type="presParOf" srcId="{16627326-C034-4184-8E64-836708A69D9A}" destId="{C0D0019F-D5F1-45C3-8173-D591ED4832D3}" srcOrd="6" destOrd="0" presId="urn:microsoft.com/office/officeart/2005/8/layout/hList7"/>
    <dgm:cxn modelId="{ECF349B6-90A9-4A59-B0CA-5D53A9E1FD96}" type="presParOf" srcId="{C0D0019F-D5F1-45C3-8173-D591ED4832D3}" destId="{46D39C7F-72BD-4DE9-9517-316F448FAC7B}" srcOrd="0" destOrd="0" presId="urn:microsoft.com/office/officeart/2005/8/layout/hList7"/>
    <dgm:cxn modelId="{C6A10177-A762-4558-A0E4-748EF90B8846}" type="presParOf" srcId="{C0D0019F-D5F1-45C3-8173-D591ED4832D3}" destId="{77F9605E-CA22-4DA5-979E-E6A601E092D8}" srcOrd="1" destOrd="0" presId="urn:microsoft.com/office/officeart/2005/8/layout/hList7"/>
    <dgm:cxn modelId="{46E2B011-5603-4857-A184-7BE16B9217D3}" type="presParOf" srcId="{C0D0019F-D5F1-45C3-8173-D591ED4832D3}" destId="{F888BE9C-768F-47E5-B3AE-6A80E2586BAE}" srcOrd="2" destOrd="0" presId="urn:microsoft.com/office/officeart/2005/8/layout/hList7"/>
    <dgm:cxn modelId="{47EEEC0B-F77C-4DBE-B035-AD402E811424}" type="presParOf" srcId="{C0D0019F-D5F1-45C3-8173-D591ED4832D3}" destId="{73FCFB82-15AF-4835-BAF8-AB0D17F77BC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8D096DB-ED0E-4687-8D08-D8F93D5A9FB0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770D343-D56B-4AE9-BFBB-13C7F6DD6C49}">
      <dgm:prSet phldrT="[Текст]"/>
      <dgm:spPr/>
      <dgm:t>
        <a:bodyPr/>
        <a:lstStyle/>
        <a:p>
          <a:r>
            <a:rPr lang="ru-RU" dirty="0"/>
            <a:t>СВЕТОФОР</a:t>
          </a:r>
        </a:p>
      </dgm:t>
    </dgm:pt>
    <dgm:pt modelId="{0E266484-A2A7-4DA0-A137-479DF9612049}" type="parTrans" cxnId="{28875ED4-6435-43CC-B8B8-C2215BC6915B}">
      <dgm:prSet/>
      <dgm:spPr/>
      <dgm:t>
        <a:bodyPr/>
        <a:lstStyle/>
        <a:p>
          <a:endParaRPr lang="ru-RU"/>
        </a:p>
      </dgm:t>
    </dgm:pt>
    <dgm:pt modelId="{943AFE96-4D38-4F1F-B5B3-87D22A7888AD}" type="sibTrans" cxnId="{28875ED4-6435-43CC-B8B8-C2215BC6915B}">
      <dgm:prSet/>
      <dgm:spPr/>
      <dgm:t>
        <a:bodyPr/>
        <a:lstStyle/>
        <a:p>
          <a:endParaRPr lang="ru-RU"/>
        </a:p>
      </dgm:t>
    </dgm:pt>
    <dgm:pt modelId="{931179A8-2161-481A-A1D1-21ECDE4E9C0A}">
      <dgm:prSet phldrT="[Текст]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Действия, которые я категорически не согласен терпеть по отношению к себе</a:t>
          </a:r>
        </a:p>
      </dgm:t>
    </dgm:pt>
    <dgm:pt modelId="{7ACA23F3-FFD3-4BAF-A0A7-D1A8FB2D77D5}" type="parTrans" cxnId="{93199375-FA2B-4A1D-ADB3-0E4C6E320130}">
      <dgm:prSet/>
      <dgm:spPr/>
      <dgm:t>
        <a:bodyPr/>
        <a:lstStyle/>
        <a:p>
          <a:endParaRPr lang="ru-RU"/>
        </a:p>
      </dgm:t>
    </dgm:pt>
    <dgm:pt modelId="{A7ACFBD9-874E-4CA0-9284-7936662943DB}" type="sibTrans" cxnId="{93199375-FA2B-4A1D-ADB3-0E4C6E320130}">
      <dgm:prSet/>
      <dgm:spPr/>
      <dgm:t>
        <a:bodyPr/>
        <a:lstStyle/>
        <a:p>
          <a:endParaRPr lang="ru-RU"/>
        </a:p>
      </dgm:t>
    </dgm:pt>
    <dgm:pt modelId="{D0804138-2ADC-44D9-8573-0E554C5D8B06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Действия на определенных условиях (обозначить)</a:t>
          </a:r>
        </a:p>
      </dgm:t>
    </dgm:pt>
    <dgm:pt modelId="{BCC650B1-D8F5-48A4-A338-23183A36C78C}" type="parTrans" cxnId="{C536EF9C-2BBC-4CD6-A793-FF581681A1B1}">
      <dgm:prSet/>
      <dgm:spPr/>
      <dgm:t>
        <a:bodyPr/>
        <a:lstStyle/>
        <a:p>
          <a:endParaRPr lang="ru-RU"/>
        </a:p>
      </dgm:t>
    </dgm:pt>
    <dgm:pt modelId="{F3490F9A-50FF-49F0-AA87-DA1C18973AC7}" type="sibTrans" cxnId="{C536EF9C-2BBC-4CD6-A793-FF581681A1B1}">
      <dgm:prSet/>
      <dgm:spPr/>
      <dgm:t>
        <a:bodyPr/>
        <a:lstStyle/>
        <a:p>
          <a:endParaRPr lang="ru-RU"/>
        </a:p>
      </dgm:t>
    </dgm:pt>
    <dgm:pt modelId="{FA78B04F-382D-4282-A14E-023D436BCE19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>
              <a:solidFill>
                <a:schemeClr val="tx1"/>
              </a:solidFill>
            </a:rPr>
            <a:t>Действия, на которые я всегда согласен</a:t>
          </a:r>
        </a:p>
      </dgm:t>
    </dgm:pt>
    <dgm:pt modelId="{3C35272C-C13C-4DE7-A87E-70F0A44F7761}" type="parTrans" cxnId="{A83A5754-5966-4EFC-B986-E9F307DAB72B}">
      <dgm:prSet/>
      <dgm:spPr/>
      <dgm:t>
        <a:bodyPr/>
        <a:lstStyle/>
        <a:p>
          <a:endParaRPr lang="ru-RU"/>
        </a:p>
      </dgm:t>
    </dgm:pt>
    <dgm:pt modelId="{DD500745-4580-4B42-BBA2-7433C17EF278}" type="sibTrans" cxnId="{A83A5754-5966-4EFC-B986-E9F307DAB72B}">
      <dgm:prSet/>
      <dgm:spPr/>
      <dgm:t>
        <a:bodyPr/>
        <a:lstStyle/>
        <a:p>
          <a:endParaRPr lang="ru-RU"/>
        </a:p>
      </dgm:t>
    </dgm:pt>
    <dgm:pt modelId="{89E14409-E11A-4307-A4CB-C0E76308FDFE}" type="pres">
      <dgm:prSet presAssocID="{38D096DB-ED0E-4687-8D08-D8F93D5A9FB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943C333-EE1F-4F75-A6C7-03146A342873}" type="pres">
      <dgm:prSet presAssocID="{E770D343-D56B-4AE9-BFBB-13C7F6DD6C49}" presName="root1" presStyleCnt="0"/>
      <dgm:spPr/>
    </dgm:pt>
    <dgm:pt modelId="{C7F705FE-F717-4894-B009-00D46914F164}" type="pres">
      <dgm:prSet presAssocID="{E770D343-D56B-4AE9-BFBB-13C7F6DD6C49}" presName="LevelOneTextNode" presStyleLbl="node0" presStyleIdx="0" presStyleCnt="1">
        <dgm:presLayoutVars>
          <dgm:chPref val="3"/>
        </dgm:presLayoutVars>
      </dgm:prSet>
      <dgm:spPr/>
    </dgm:pt>
    <dgm:pt modelId="{2A7ED884-D40B-47C8-854B-A2366ED59EA8}" type="pres">
      <dgm:prSet presAssocID="{E770D343-D56B-4AE9-BFBB-13C7F6DD6C49}" presName="level2hierChild" presStyleCnt="0"/>
      <dgm:spPr/>
    </dgm:pt>
    <dgm:pt modelId="{D114B487-78C7-457E-80BA-8DB460157926}" type="pres">
      <dgm:prSet presAssocID="{7ACA23F3-FFD3-4BAF-A0A7-D1A8FB2D77D5}" presName="conn2-1" presStyleLbl="parChTrans1D2" presStyleIdx="0" presStyleCnt="3"/>
      <dgm:spPr/>
    </dgm:pt>
    <dgm:pt modelId="{45E896FA-DB0C-4C6F-95F2-288746B65334}" type="pres">
      <dgm:prSet presAssocID="{7ACA23F3-FFD3-4BAF-A0A7-D1A8FB2D77D5}" presName="connTx" presStyleLbl="parChTrans1D2" presStyleIdx="0" presStyleCnt="3"/>
      <dgm:spPr/>
    </dgm:pt>
    <dgm:pt modelId="{13E11EF0-408D-4F15-8A25-3B85177D1FD1}" type="pres">
      <dgm:prSet presAssocID="{931179A8-2161-481A-A1D1-21ECDE4E9C0A}" presName="root2" presStyleCnt="0"/>
      <dgm:spPr/>
    </dgm:pt>
    <dgm:pt modelId="{D166FB32-FDCB-413B-AB73-D4CA0FCCF8C3}" type="pres">
      <dgm:prSet presAssocID="{931179A8-2161-481A-A1D1-21ECDE4E9C0A}" presName="LevelTwoTextNode" presStyleLbl="node2" presStyleIdx="0" presStyleCnt="3">
        <dgm:presLayoutVars>
          <dgm:chPref val="3"/>
        </dgm:presLayoutVars>
      </dgm:prSet>
      <dgm:spPr/>
    </dgm:pt>
    <dgm:pt modelId="{91EC902B-AAD5-4000-B3F3-8B73C2EE2B5A}" type="pres">
      <dgm:prSet presAssocID="{931179A8-2161-481A-A1D1-21ECDE4E9C0A}" presName="level3hierChild" presStyleCnt="0"/>
      <dgm:spPr/>
    </dgm:pt>
    <dgm:pt modelId="{87DEF447-7663-4D46-B999-6DF25A26455B}" type="pres">
      <dgm:prSet presAssocID="{BCC650B1-D8F5-48A4-A338-23183A36C78C}" presName="conn2-1" presStyleLbl="parChTrans1D2" presStyleIdx="1" presStyleCnt="3"/>
      <dgm:spPr/>
    </dgm:pt>
    <dgm:pt modelId="{6BCEEED3-B622-4DF8-AA29-430C791C967D}" type="pres">
      <dgm:prSet presAssocID="{BCC650B1-D8F5-48A4-A338-23183A36C78C}" presName="connTx" presStyleLbl="parChTrans1D2" presStyleIdx="1" presStyleCnt="3"/>
      <dgm:spPr/>
    </dgm:pt>
    <dgm:pt modelId="{85D23E38-1D48-4891-9E4C-6C1DE2E89E8C}" type="pres">
      <dgm:prSet presAssocID="{D0804138-2ADC-44D9-8573-0E554C5D8B06}" presName="root2" presStyleCnt="0"/>
      <dgm:spPr/>
    </dgm:pt>
    <dgm:pt modelId="{0BDAD6A2-2538-4A2F-AA85-741E22EA4D6B}" type="pres">
      <dgm:prSet presAssocID="{D0804138-2ADC-44D9-8573-0E554C5D8B06}" presName="LevelTwoTextNode" presStyleLbl="node2" presStyleIdx="1" presStyleCnt="3">
        <dgm:presLayoutVars>
          <dgm:chPref val="3"/>
        </dgm:presLayoutVars>
      </dgm:prSet>
      <dgm:spPr/>
    </dgm:pt>
    <dgm:pt modelId="{317E291F-9246-4417-AEA6-607894D243B5}" type="pres">
      <dgm:prSet presAssocID="{D0804138-2ADC-44D9-8573-0E554C5D8B06}" presName="level3hierChild" presStyleCnt="0"/>
      <dgm:spPr/>
    </dgm:pt>
    <dgm:pt modelId="{13760727-09A1-4B8A-8415-E2E4BC67E3CE}" type="pres">
      <dgm:prSet presAssocID="{3C35272C-C13C-4DE7-A87E-70F0A44F7761}" presName="conn2-1" presStyleLbl="parChTrans1D2" presStyleIdx="2" presStyleCnt="3"/>
      <dgm:spPr/>
    </dgm:pt>
    <dgm:pt modelId="{9D57E19A-C529-48AC-9CE4-5F360AAAC782}" type="pres">
      <dgm:prSet presAssocID="{3C35272C-C13C-4DE7-A87E-70F0A44F7761}" presName="connTx" presStyleLbl="parChTrans1D2" presStyleIdx="2" presStyleCnt="3"/>
      <dgm:spPr/>
    </dgm:pt>
    <dgm:pt modelId="{BA6B1039-7F49-4303-B45B-235AA692C770}" type="pres">
      <dgm:prSet presAssocID="{FA78B04F-382D-4282-A14E-023D436BCE19}" presName="root2" presStyleCnt="0"/>
      <dgm:spPr/>
    </dgm:pt>
    <dgm:pt modelId="{F82FA476-0BF7-401E-A2D1-112373BB7D06}" type="pres">
      <dgm:prSet presAssocID="{FA78B04F-382D-4282-A14E-023D436BCE19}" presName="LevelTwoTextNode" presStyleLbl="node2" presStyleIdx="2" presStyleCnt="3">
        <dgm:presLayoutVars>
          <dgm:chPref val="3"/>
        </dgm:presLayoutVars>
      </dgm:prSet>
      <dgm:spPr/>
    </dgm:pt>
    <dgm:pt modelId="{A50D5FDB-CD67-4E4C-BA7A-66C753A0B595}" type="pres">
      <dgm:prSet presAssocID="{FA78B04F-382D-4282-A14E-023D436BCE19}" presName="level3hierChild" presStyleCnt="0"/>
      <dgm:spPr/>
    </dgm:pt>
  </dgm:ptLst>
  <dgm:cxnLst>
    <dgm:cxn modelId="{10C6E50B-0FA7-42C3-8B1A-133252A70A88}" type="presOf" srcId="{BCC650B1-D8F5-48A4-A338-23183A36C78C}" destId="{87DEF447-7663-4D46-B999-6DF25A26455B}" srcOrd="0" destOrd="0" presId="urn:microsoft.com/office/officeart/2008/layout/HorizontalMultiLevelHierarchy"/>
    <dgm:cxn modelId="{71539416-AAC8-48C0-AC49-22CC130BE539}" type="presOf" srcId="{931179A8-2161-481A-A1D1-21ECDE4E9C0A}" destId="{D166FB32-FDCB-413B-AB73-D4CA0FCCF8C3}" srcOrd="0" destOrd="0" presId="urn:microsoft.com/office/officeart/2008/layout/HorizontalMultiLevelHierarchy"/>
    <dgm:cxn modelId="{5D890720-260E-4E45-B16C-0DEF858BEFEA}" type="presOf" srcId="{7ACA23F3-FFD3-4BAF-A0A7-D1A8FB2D77D5}" destId="{D114B487-78C7-457E-80BA-8DB460157926}" srcOrd="0" destOrd="0" presId="urn:microsoft.com/office/officeart/2008/layout/HorizontalMultiLevelHierarchy"/>
    <dgm:cxn modelId="{1FE68132-BB9A-435F-A152-6391C093EAB0}" type="presOf" srcId="{3C35272C-C13C-4DE7-A87E-70F0A44F7761}" destId="{13760727-09A1-4B8A-8415-E2E4BC67E3CE}" srcOrd="0" destOrd="0" presId="urn:microsoft.com/office/officeart/2008/layout/HorizontalMultiLevelHierarchy"/>
    <dgm:cxn modelId="{778AB638-9706-43DD-A17E-97DCAFBC343C}" type="presOf" srcId="{BCC650B1-D8F5-48A4-A338-23183A36C78C}" destId="{6BCEEED3-B622-4DF8-AA29-430C791C967D}" srcOrd="1" destOrd="0" presId="urn:microsoft.com/office/officeart/2008/layout/HorizontalMultiLevelHierarchy"/>
    <dgm:cxn modelId="{4F2A973F-E5ED-485F-9C67-EA5624D8DC07}" type="presOf" srcId="{E770D343-D56B-4AE9-BFBB-13C7F6DD6C49}" destId="{C7F705FE-F717-4894-B009-00D46914F164}" srcOrd="0" destOrd="0" presId="urn:microsoft.com/office/officeart/2008/layout/HorizontalMultiLevelHierarchy"/>
    <dgm:cxn modelId="{71FA824F-1E82-4F9E-80A1-A21792536EF9}" type="presOf" srcId="{FA78B04F-382D-4282-A14E-023D436BCE19}" destId="{F82FA476-0BF7-401E-A2D1-112373BB7D06}" srcOrd="0" destOrd="0" presId="urn:microsoft.com/office/officeart/2008/layout/HorizontalMultiLevelHierarchy"/>
    <dgm:cxn modelId="{A83A5754-5966-4EFC-B986-E9F307DAB72B}" srcId="{E770D343-D56B-4AE9-BFBB-13C7F6DD6C49}" destId="{FA78B04F-382D-4282-A14E-023D436BCE19}" srcOrd="2" destOrd="0" parTransId="{3C35272C-C13C-4DE7-A87E-70F0A44F7761}" sibTransId="{DD500745-4580-4B42-BBA2-7433C17EF278}"/>
    <dgm:cxn modelId="{93199375-FA2B-4A1D-ADB3-0E4C6E320130}" srcId="{E770D343-D56B-4AE9-BFBB-13C7F6DD6C49}" destId="{931179A8-2161-481A-A1D1-21ECDE4E9C0A}" srcOrd="0" destOrd="0" parTransId="{7ACA23F3-FFD3-4BAF-A0A7-D1A8FB2D77D5}" sibTransId="{A7ACFBD9-874E-4CA0-9284-7936662943DB}"/>
    <dgm:cxn modelId="{B20AB681-E18D-45B7-A116-846F5C2BC1CC}" type="presOf" srcId="{7ACA23F3-FFD3-4BAF-A0A7-D1A8FB2D77D5}" destId="{45E896FA-DB0C-4C6F-95F2-288746B65334}" srcOrd="1" destOrd="0" presId="urn:microsoft.com/office/officeart/2008/layout/HorizontalMultiLevelHierarchy"/>
    <dgm:cxn modelId="{C536EF9C-2BBC-4CD6-A793-FF581681A1B1}" srcId="{E770D343-D56B-4AE9-BFBB-13C7F6DD6C49}" destId="{D0804138-2ADC-44D9-8573-0E554C5D8B06}" srcOrd="1" destOrd="0" parTransId="{BCC650B1-D8F5-48A4-A338-23183A36C78C}" sibTransId="{F3490F9A-50FF-49F0-AA87-DA1C18973AC7}"/>
    <dgm:cxn modelId="{39A70B9F-3ABC-47C3-8903-A0C0F6B35558}" type="presOf" srcId="{3C35272C-C13C-4DE7-A87E-70F0A44F7761}" destId="{9D57E19A-C529-48AC-9CE4-5F360AAAC782}" srcOrd="1" destOrd="0" presId="urn:microsoft.com/office/officeart/2008/layout/HorizontalMultiLevelHierarchy"/>
    <dgm:cxn modelId="{ED2487BA-87D5-47BC-97BA-7C2840879527}" type="presOf" srcId="{D0804138-2ADC-44D9-8573-0E554C5D8B06}" destId="{0BDAD6A2-2538-4A2F-AA85-741E22EA4D6B}" srcOrd="0" destOrd="0" presId="urn:microsoft.com/office/officeart/2008/layout/HorizontalMultiLevelHierarchy"/>
    <dgm:cxn modelId="{28875ED4-6435-43CC-B8B8-C2215BC6915B}" srcId="{38D096DB-ED0E-4687-8D08-D8F93D5A9FB0}" destId="{E770D343-D56B-4AE9-BFBB-13C7F6DD6C49}" srcOrd="0" destOrd="0" parTransId="{0E266484-A2A7-4DA0-A137-479DF9612049}" sibTransId="{943AFE96-4D38-4F1F-B5B3-87D22A7888AD}"/>
    <dgm:cxn modelId="{2A9FB1E6-E664-4D77-876B-4CDB904C1DD0}" type="presOf" srcId="{38D096DB-ED0E-4687-8D08-D8F93D5A9FB0}" destId="{89E14409-E11A-4307-A4CB-C0E76308FDFE}" srcOrd="0" destOrd="0" presId="urn:microsoft.com/office/officeart/2008/layout/HorizontalMultiLevelHierarchy"/>
    <dgm:cxn modelId="{9D577E9F-D6DC-4FF0-8B14-F5C07CB02414}" type="presParOf" srcId="{89E14409-E11A-4307-A4CB-C0E76308FDFE}" destId="{E943C333-EE1F-4F75-A6C7-03146A342873}" srcOrd="0" destOrd="0" presId="urn:microsoft.com/office/officeart/2008/layout/HorizontalMultiLevelHierarchy"/>
    <dgm:cxn modelId="{6C726686-F237-4A3E-BBCD-342172EA32B1}" type="presParOf" srcId="{E943C333-EE1F-4F75-A6C7-03146A342873}" destId="{C7F705FE-F717-4894-B009-00D46914F164}" srcOrd="0" destOrd="0" presId="urn:microsoft.com/office/officeart/2008/layout/HorizontalMultiLevelHierarchy"/>
    <dgm:cxn modelId="{A144D421-7DA5-40E6-9AF3-21D08B58DBBD}" type="presParOf" srcId="{E943C333-EE1F-4F75-A6C7-03146A342873}" destId="{2A7ED884-D40B-47C8-854B-A2366ED59EA8}" srcOrd="1" destOrd="0" presId="urn:microsoft.com/office/officeart/2008/layout/HorizontalMultiLevelHierarchy"/>
    <dgm:cxn modelId="{E9FB5459-656C-4B04-AE54-50D11F9C4320}" type="presParOf" srcId="{2A7ED884-D40B-47C8-854B-A2366ED59EA8}" destId="{D114B487-78C7-457E-80BA-8DB460157926}" srcOrd="0" destOrd="0" presId="urn:microsoft.com/office/officeart/2008/layout/HorizontalMultiLevelHierarchy"/>
    <dgm:cxn modelId="{3DE47241-36D8-4894-AC6E-E5CC38EF5189}" type="presParOf" srcId="{D114B487-78C7-457E-80BA-8DB460157926}" destId="{45E896FA-DB0C-4C6F-95F2-288746B65334}" srcOrd="0" destOrd="0" presId="urn:microsoft.com/office/officeart/2008/layout/HorizontalMultiLevelHierarchy"/>
    <dgm:cxn modelId="{5A4484A4-1E69-4EC6-B55F-BBFD3A649B6E}" type="presParOf" srcId="{2A7ED884-D40B-47C8-854B-A2366ED59EA8}" destId="{13E11EF0-408D-4F15-8A25-3B85177D1FD1}" srcOrd="1" destOrd="0" presId="urn:microsoft.com/office/officeart/2008/layout/HorizontalMultiLevelHierarchy"/>
    <dgm:cxn modelId="{1B490A90-32AF-4C06-A3B8-874F34B73AC0}" type="presParOf" srcId="{13E11EF0-408D-4F15-8A25-3B85177D1FD1}" destId="{D166FB32-FDCB-413B-AB73-D4CA0FCCF8C3}" srcOrd="0" destOrd="0" presId="urn:microsoft.com/office/officeart/2008/layout/HorizontalMultiLevelHierarchy"/>
    <dgm:cxn modelId="{19877780-1DE8-43F3-935B-A69A3D0244B0}" type="presParOf" srcId="{13E11EF0-408D-4F15-8A25-3B85177D1FD1}" destId="{91EC902B-AAD5-4000-B3F3-8B73C2EE2B5A}" srcOrd="1" destOrd="0" presId="urn:microsoft.com/office/officeart/2008/layout/HorizontalMultiLevelHierarchy"/>
    <dgm:cxn modelId="{5826D3C5-AF05-4950-9D4E-B582CBA87C1B}" type="presParOf" srcId="{2A7ED884-D40B-47C8-854B-A2366ED59EA8}" destId="{87DEF447-7663-4D46-B999-6DF25A26455B}" srcOrd="2" destOrd="0" presId="urn:microsoft.com/office/officeart/2008/layout/HorizontalMultiLevelHierarchy"/>
    <dgm:cxn modelId="{4E200FF5-0480-4D4B-A839-16890B50D856}" type="presParOf" srcId="{87DEF447-7663-4D46-B999-6DF25A26455B}" destId="{6BCEEED3-B622-4DF8-AA29-430C791C967D}" srcOrd="0" destOrd="0" presId="urn:microsoft.com/office/officeart/2008/layout/HorizontalMultiLevelHierarchy"/>
    <dgm:cxn modelId="{2749A330-4E16-41ED-BD3F-C47183065345}" type="presParOf" srcId="{2A7ED884-D40B-47C8-854B-A2366ED59EA8}" destId="{85D23E38-1D48-4891-9E4C-6C1DE2E89E8C}" srcOrd="3" destOrd="0" presId="urn:microsoft.com/office/officeart/2008/layout/HorizontalMultiLevelHierarchy"/>
    <dgm:cxn modelId="{499E8A60-587F-434B-9895-7B670A939BB6}" type="presParOf" srcId="{85D23E38-1D48-4891-9E4C-6C1DE2E89E8C}" destId="{0BDAD6A2-2538-4A2F-AA85-741E22EA4D6B}" srcOrd="0" destOrd="0" presId="urn:microsoft.com/office/officeart/2008/layout/HorizontalMultiLevelHierarchy"/>
    <dgm:cxn modelId="{8448A22B-54F5-4506-AF29-423781C47916}" type="presParOf" srcId="{85D23E38-1D48-4891-9E4C-6C1DE2E89E8C}" destId="{317E291F-9246-4417-AEA6-607894D243B5}" srcOrd="1" destOrd="0" presId="urn:microsoft.com/office/officeart/2008/layout/HorizontalMultiLevelHierarchy"/>
    <dgm:cxn modelId="{3667B4C6-12C9-4C52-B531-5EDE3CF01E04}" type="presParOf" srcId="{2A7ED884-D40B-47C8-854B-A2366ED59EA8}" destId="{13760727-09A1-4B8A-8415-E2E4BC67E3CE}" srcOrd="4" destOrd="0" presId="urn:microsoft.com/office/officeart/2008/layout/HorizontalMultiLevelHierarchy"/>
    <dgm:cxn modelId="{AA0F5F4F-D817-4D7C-BCF0-8D35DCDF8F3A}" type="presParOf" srcId="{13760727-09A1-4B8A-8415-E2E4BC67E3CE}" destId="{9D57E19A-C529-48AC-9CE4-5F360AAAC782}" srcOrd="0" destOrd="0" presId="urn:microsoft.com/office/officeart/2008/layout/HorizontalMultiLevelHierarchy"/>
    <dgm:cxn modelId="{54C53B71-907E-436C-A743-BD6413AFF686}" type="presParOf" srcId="{2A7ED884-D40B-47C8-854B-A2366ED59EA8}" destId="{BA6B1039-7F49-4303-B45B-235AA692C770}" srcOrd="5" destOrd="0" presId="urn:microsoft.com/office/officeart/2008/layout/HorizontalMultiLevelHierarchy"/>
    <dgm:cxn modelId="{96FB05FE-526A-47EA-9FBC-3AB5B0FF18BF}" type="presParOf" srcId="{BA6B1039-7F49-4303-B45B-235AA692C770}" destId="{F82FA476-0BF7-401E-A2D1-112373BB7D06}" srcOrd="0" destOrd="0" presId="urn:microsoft.com/office/officeart/2008/layout/HorizontalMultiLevelHierarchy"/>
    <dgm:cxn modelId="{2D258FA9-1ACF-4A41-B4E7-E7AB938CF702}" type="presParOf" srcId="{BA6B1039-7F49-4303-B45B-235AA692C770}" destId="{A50D5FDB-CD67-4E4C-BA7A-66C753A0B59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364469C-24E9-4CA5-9FB1-6DF4DBAF782F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F15A68-3903-441A-AAE0-933426EAC0B6}">
      <dgm:prSet phldrT="[Текст]"/>
      <dgm:spPr/>
      <dgm:t>
        <a:bodyPr/>
        <a:lstStyle/>
        <a:p>
          <a:r>
            <a:rPr lang="ru-RU" dirty="0"/>
            <a:t>«Правила семейного движения» </a:t>
          </a:r>
        </a:p>
      </dgm:t>
    </dgm:pt>
    <dgm:pt modelId="{664BB026-0B31-4DD0-B1AB-7083B4F41113}" type="parTrans" cxnId="{7C13F400-A72F-40CB-A07D-927B79F1687A}">
      <dgm:prSet/>
      <dgm:spPr/>
      <dgm:t>
        <a:bodyPr/>
        <a:lstStyle/>
        <a:p>
          <a:endParaRPr lang="ru-RU"/>
        </a:p>
      </dgm:t>
    </dgm:pt>
    <dgm:pt modelId="{152B6C6F-25F8-474C-A127-211D250F03B8}" type="sibTrans" cxnId="{7C13F400-A72F-40CB-A07D-927B79F1687A}">
      <dgm:prSet/>
      <dgm:spPr/>
      <dgm:t>
        <a:bodyPr/>
        <a:lstStyle/>
        <a:p>
          <a:endParaRPr lang="ru-RU"/>
        </a:p>
      </dgm:t>
    </dgm:pt>
    <dgm:pt modelId="{8EE5A7AF-199B-450B-BD5D-9DC2927E5978}">
      <dgm:prSet phldrT="[Текст]"/>
      <dgm:spPr/>
      <dgm:t>
        <a:bodyPr/>
        <a:lstStyle/>
        <a:p>
          <a:r>
            <a:rPr lang="ru-RU" dirty="0"/>
            <a:t>Позволяет бережно и точно выявить суть сложившейся ситуации;</a:t>
          </a:r>
        </a:p>
      </dgm:t>
    </dgm:pt>
    <dgm:pt modelId="{041112E2-3133-47C1-AC24-B5BFBC0EA5EA}" type="parTrans" cxnId="{7E41EF20-3BB2-4C0D-BAF6-FC56B7305E1C}">
      <dgm:prSet/>
      <dgm:spPr/>
      <dgm:t>
        <a:bodyPr/>
        <a:lstStyle/>
        <a:p>
          <a:endParaRPr lang="ru-RU"/>
        </a:p>
      </dgm:t>
    </dgm:pt>
    <dgm:pt modelId="{01ADF0FD-03B4-4A01-9AB9-EEA3E8922879}" type="sibTrans" cxnId="{7E41EF20-3BB2-4C0D-BAF6-FC56B7305E1C}">
      <dgm:prSet/>
      <dgm:spPr/>
      <dgm:t>
        <a:bodyPr/>
        <a:lstStyle/>
        <a:p>
          <a:endParaRPr lang="ru-RU"/>
        </a:p>
      </dgm:t>
    </dgm:pt>
    <dgm:pt modelId="{1C6DD177-A341-4236-A6AC-B36531FF2103}">
      <dgm:prSet phldrT="[Текст]"/>
      <dgm:spPr/>
      <dgm:t>
        <a:bodyPr/>
        <a:lstStyle/>
        <a:p>
          <a:r>
            <a:rPr lang="ru-RU" dirty="0"/>
            <a:t>Дает возможность каждому из участников посмотреть на себя и на партнера другими глазами;</a:t>
          </a:r>
        </a:p>
      </dgm:t>
    </dgm:pt>
    <dgm:pt modelId="{42C6D291-44A6-47EC-93FD-406F27C0C33B}" type="parTrans" cxnId="{76549A92-DACE-4128-ADBD-7FAB12B717C2}">
      <dgm:prSet/>
      <dgm:spPr/>
      <dgm:t>
        <a:bodyPr/>
        <a:lstStyle/>
        <a:p>
          <a:endParaRPr lang="ru-RU"/>
        </a:p>
      </dgm:t>
    </dgm:pt>
    <dgm:pt modelId="{0F15AEFA-68A0-4EE4-B9FE-D22629E7196A}" type="sibTrans" cxnId="{76549A92-DACE-4128-ADBD-7FAB12B717C2}">
      <dgm:prSet/>
      <dgm:spPr/>
      <dgm:t>
        <a:bodyPr/>
        <a:lstStyle/>
        <a:p>
          <a:endParaRPr lang="ru-RU"/>
        </a:p>
      </dgm:t>
    </dgm:pt>
    <dgm:pt modelId="{99977B98-FAC3-4B59-BF46-5465E0E54EBE}">
      <dgm:prSet phldrT="[Текст]"/>
      <dgm:spPr/>
      <dgm:t>
        <a:bodyPr/>
        <a:lstStyle/>
        <a:p>
          <a:r>
            <a:rPr lang="ru-RU" dirty="0"/>
            <a:t>Найти пути разрешения ситуации;</a:t>
          </a:r>
        </a:p>
      </dgm:t>
    </dgm:pt>
    <dgm:pt modelId="{DF3B8CE1-CFC2-4343-8138-9645E2AC3FAA}" type="parTrans" cxnId="{7AE98878-20AB-4CFE-BA76-D20D5484AED2}">
      <dgm:prSet/>
      <dgm:spPr/>
      <dgm:t>
        <a:bodyPr/>
        <a:lstStyle/>
        <a:p>
          <a:endParaRPr lang="ru-RU"/>
        </a:p>
      </dgm:t>
    </dgm:pt>
    <dgm:pt modelId="{95E61A42-8B54-4464-A376-9D5F51370BD0}" type="sibTrans" cxnId="{7AE98878-20AB-4CFE-BA76-D20D5484AED2}">
      <dgm:prSet/>
      <dgm:spPr/>
      <dgm:t>
        <a:bodyPr/>
        <a:lstStyle/>
        <a:p>
          <a:endParaRPr lang="ru-RU"/>
        </a:p>
      </dgm:t>
    </dgm:pt>
    <dgm:pt modelId="{F16B33CB-852D-4A33-8A5F-3CA7C20F09F6}">
      <dgm:prSet phldrT="[Текст]"/>
      <dgm:spPr/>
      <dgm:t>
        <a:bodyPr/>
        <a:lstStyle/>
        <a:p>
          <a:r>
            <a:rPr lang="ru-RU" dirty="0"/>
            <a:t>Выбрать для дальнейшего взаимодействия подходящие, эффективные, экологичные варианты</a:t>
          </a:r>
        </a:p>
      </dgm:t>
    </dgm:pt>
    <dgm:pt modelId="{3BF26A8D-454C-4648-9E4C-7398CE82D629}" type="parTrans" cxnId="{88B63B29-3667-4F6E-A29C-A3BD68868396}">
      <dgm:prSet/>
      <dgm:spPr/>
      <dgm:t>
        <a:bodyPr/>
        <a:lstStyle/>
        <a:p>
          <a:endParaRPr lang="ru-RU"/>
        </a:p>
      </dgm:t>
    </dgm:pt>
    <dgm:pt modelId="{CE1649AA-A91A-43AF-8F58-D0919B9FC74B}" type="sibTrans" cxnId="{88B63B29-3667-4F6E-A29C-A3BD68868396}">
      <dgm:prSet/>
      <dgm:spPr/>
      <dgm:t>
        <a:bodyPr/>
        <a:lstStyle/>
        <a:p>
          <a:endParaRPr lang="ru-RU"/>
        </a:p>
      </dgm:t>
    </dgm:pt>
    <dgm:pt modelId="{4B5D3327-1280-41E2-8E8B-8616939F2D6F}" type="pres">
      <dgm:prSet presAssocID="{9364469C-24E9-4CA5-9FB1-6DF4DBAF782F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59F4178-82AE-435C-BC23-B912AD319ACE}" type="pres">
      <dgm:prSet presAssocID="{9364469C-24E9-4CA5-9FB1-6DF4DBAF782F}" presName="matrix" presStyleCnt="0"/>
      <dgm:spPr/>
    </dgm:pt>
    <dgm:pt modelId="{0BEAE321-F04D-4019-B6C9-D0397FD86C88}" type="pres">
      <dgm:prSet presAssocID="{9364469C-24E9-4CA5-9FB1-6DF4DBAF782F}" presName="tile1" presStyleLbl="node1" presStyleIdx="0" presStyleCnt="4"/>
      <dgm:spPr/>
    </dgm:pt>
    <dgm:pt modelId="{1B77B05D-E52A-4B15-8394-E4CD3A0BD97B}" type="pres">
      <dgm:prSet presAssocID="{9364469C-24E9-4CA5-9FB1-6DF4DBAF782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8ACDE4FB-84A1-41C0-BA2C-D91AD12B8A7E}" type="pres">
      <dgm:prSet presAssocID="{9364469C-24E9-4CA5-9FB1-6DF4DBAF782F}" presName="tile2" presStyleLbl="node1" presStyleIdx="1" presStyleCnt="4"/>
      <dgm:spPr/>
    </dgm:pt>
    <dgm:pt modelId="{8B198F10-54B0-49DE-B28B-8558E7749CEE}" type="pres">
      <dgm:prSet presAssocID="{9364469C-24E9-4CA5-9FB1-6DF4DBAF782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2C09097-0ABB-4C29-8EF9-8F7C757BF815}" type="pres">
      <dgm:prSet presAssocID="{9364469C-24E9-4CA5-9FB1-6DF4DBAF782F}" presName="tile3" presStyleLbl="node1" presStyleIdx="2" presStyleCnt="4"/>
      <dgm:spPr/>
    </dgm:pt>
    <dgm:pt modelId="{C399F479-FA2A-4027-8E51-AA9096164A63}" type="pres">
      <dgm:prSet presAssocID="{9364469C-24E9-4CA5-9FB1-6DF4DBAF782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910053B-831F-4F4A-BFEC-48A751FE7A03}" type="pres">
      <dgm:prSet presAssocID="{9364469C-24E9-4CA5-9FB1-6DF4DBAF782F}" presName="tile4" presStyleLbl="node1" presStyleIdx="3" presStyleCnt="4"/>
      <dgm:spPr/>
    </dgm:pt>
    <dgm:pt modelId="{CD5E6386-8F61-4B4E-BF77-A1105077EB10}" type="pres">
      <dgm:prSet presAssocID="{9364469C-24E9-4CA5-9FB1-6DF4DBAF782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72377523-BAB1-45A0-B5B4-0B39DC4266BC}" type="pres">
      <dgm:prSet presAssocID="{9364469C-24E9-4CA5-9FB1-6DF4DBAF782F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7C13F400-A72F-40CB-A07D-927B79F1687A}" srcId="{9364469C-24E9-4CA5-9FB1-6DF4DBAF782F}" destId="{4FF15A68-3903-441A-AAE0-933426EAC0B6}" srcOrd="0" destOrd="0" parTransId="{664BB026-0B31-4DD0-B1AB-7083B4F41113}" sibTransId="{152B6C6F-25F8-474C-A127-211D250F03B8}"/>
    <dgm:cxn modelId="{D1EB9C05-0F1A-46DF-855E-D199E041D56C}" type="presOf" srcId="{1C6DD177-A341-4236-A6AC-B36531FF2103}" destId="{8ACDE4FB-84A1-41C0-BA2C-D91AD12B8A7E}" srcOrd="0" destOrd="0" presId="urn:microsoft.com/office/officeart/2005/8/layout/matrix1"/>
    <dgm:cxn modelId="{7E41EF20-3BB2-4C0D-BAF6-FC56B7305E1C}" srcId="{4FF15A68-3903-441A-AAE0-933426EAC0B6}" destId="{8EE5A7AF-199B-450B-BD5D-9DC2927E5978}" srcOrd="0" destOrd="0" parTransId="{041112E2-3133-47C1-AC24-B5BFBC0EA5EA}" sibTransId="{01ADF0FD-03B4-4A01-9AB9-EEA3E8922879}"/>
    <dgm:cxn modelId="{88B63B29-3667-4F6E-A29C-A3BD68868396}" srcId="{4FF15A68-3903-441A-AAE0-933426EAC0B6}" destId="{F16B33CB-852D-4A33-8A5F-3CA7C20F09F6}" srcOrd="3" destOrd="0" parTransId="{3BF26A8D-454C-4648-9E4C-7398CE82D629}" sibTransId="{CE1649AA-A91A-43AF-8F58-D0919B9FC74B}"/>
    <dgm:cxn modelId="{8ED75E34-3AE1-4605-BDC3-19470BD5F461}" type="presOf" srcId="{4FF15A68-3903-441A-AAE0-933426EAC0B6}" destId="{72377523-BAB1-45A0-B5B4-0B39DC4266BC}" srcOrd="0" destOrd="0" presId="urn:microsoft.com/office/officeart/2005/8/layout/matrix1"/>
    <dgm:cxn modelId="{D060EE3F-49F4-4C25-9B3B-0AA5954D4BA6}" type="presOf" srcId="{8EE5A7AF-199B-450B-BD5D-9DC2927E5978}" destId="{1B77B05D-E52A-4B15-8394-E4CD3A0BD97B}" srcOrd="1" destOrd="0" presId="urn:microsoft.com/office/officeart/2005/8/layout/matrix1"/>
    <dgm:cxn modelId="{F52FB84B-2E7C-4A06-85AE-B4A467E90508}" type="presOf" srcId="{F16B33CB-852D-4A33-8A5F-3CA7C20F09F6}" destId="{CD5E6386-8F61-4B4E-BF77-A1105077EB10}" srcOrd="1" destOrd="0" presId="urn:microsoft.com/office/officeart/2005/8/layout/matrix1"/>
    <dgm:cxn modelId="{3D354B52-EC5E-443A-AF02-6960F4080BF5}" type="presOf" srcId="{F16B33CB-852D-4A33-8A5F-3CA7C20F09F6}" destId="{D910053B-831F-4F4A-BFEC-48A751FE7A03}" srcOrd="0" destOrd="0" presId="urn:microsoft.com/office/officeart/2005/8/layout/matrix1"/>
    <dgm:cxn modelId="{7AE98878-20AB-4CFE-BA76-D20D5484AED2}" srcId="{4FF15A68-3903-441A-AAE0-933426EAC0B6}" destId="{99977B98-FAC3-4B59-BF46-5465E0E54EBE}" srcOrd="2" destOrd="0" parTransId="{DF3B8CE1-CFC2-4343-8138-9645E2AC3FAA}" sibTransId="{95E61A42-8B54-4464-A376-9D5F51370BD0}"/>
    <dgm:cxn modelId="{76549A92-DACE-4128-ADBD-7FAB12B717C2}" srcId="{4FF15A68-3903-441A-AAE0-933426EAC0B6}" destId="{1C6DD177-A341-4236-A6AC-B36531FF2103}" srcOrd="1" destOrd="0" parTransId="{42C6D291-44A6-47EC-93FD-406F27C0C33B}" sibTransId="{0F15AEFA-68A0-4EE4-B9FE-D22629E7196A}"/>
    <dgm:cxn modelId="{4E6D1093-CE08-4907-BEA6-A04EA41BE5E4}" type="presOf" srcId="{99977B98-FAC3-4B59-BF46-5465E0E54EBE}" destId="{C2C09097-0ABB-4C29-8EF9-8F7C757BF815}" srcOrd="0" destOrd="0" presId="urn:microsoft.com/office/officeart/2005/8/layout/matrix1"/>
    <dgm:cxn modelId="{9ED1E5A6-AE7A-4127-9E0D-FC2E1B8B0987}" type="presOf" srcId="{8EE5A7AF-199B-450B-BD5D-9DC2927E5978}" destId="{0BEAE321-F04D-4019-B6C9-D0397FD86C88}" srcOrd="0" destOrd="0" presId="urn:microsoft.com/office/officeart/2005/8/layout/matrix1"/>
    <dgm:cxn modelId="{153EFACA-7611-49A5-8A53-0A95F4A75D18}" type="presOf" srcId="{9364469C-24E9-4CA5-9FB1-6DF4DBAF782F}" destId="{4B5D3327-1280-41E2-8E8B-8616939F2D6F}" srcOrd="0" destOrd="0" presId="urn:microsoft.com/office/officeart/2005/8/layout/matrix1"/>
    <dgm:cxn modelId="{D59C08D4-DBD8-4CD5-92C4-57E1D207833F}" type="presOf" srcId="{1C6DD177-A341-4236-A6AC-B36531FF2103}" destId="{8B198F10-54B0-49DE-B28B-8558E7749CEE}" srcOrd="1" destOrd="0" presId="urn:microsoft.com/office/officeart/2005/8/layout/matrix1"/>
    <dgm:cxn modelId="{AB5AD5ED-FA81-4638-85A9-AE86EE839153}" type="presOf" srcId="{99977B98-FAC3-4B59-BF46-5465E0E54EBE}" destId="{C399F479-FA2A-4027-8E51-AA9096164A63}" srcOrd="1" destOrd="0" presId="urn:microsoft.com/office/officeart/2005/8/layout/matrix1"/>
    <dgm:cxn modelId="{AD5F3491-FB75-4041-A9B6-1052D40E3833}" type="presParOf" srcId="{4B5D3327-1280-41E2-8E8B-8616939F2D6F}" destId="{159F4178-82AE-435C-BC23-B912AD319ACE}" srcOrd="0" destOrd="0" presId="urn:microsoft.com/office/officeart/2005/8/layout/matrix1"/>
    <dgm:cxn modelId="{E8A3B58B-D0AD-4BE2-AAB0-4994F377B0C5}" type="presParOf" srcId="{159F4178-82AE-435C-BC23-B912AD319ACE}" destId="{0BEAE321-F04D-4019-B6C9-D0397FD86C88}" srcOrd="0" destOrd="0" presId="urn:microsoft.com/office/officeart/2005/8/layout/matrix1"/>
    <dgm:cxn modelId="{8C6077FD-93E0-4234-96EA-0A615494B0C4}" type="presParOf" srcId="{159F4178-82AE-435C-BC23-B912AD319ACE}" destId="{1B77B05D-E52A-4B15-8394-E4CD3A0BD97B}" srcOrd="1" destOrd="0" presId="urn:microsoft.com/office/officeart/2005/8/layout/matrix1"/>
    <dgm:cxn modelId="{7F9AC2A3-1D01-4C27-94CD-D6705EBE39B5}" type="presParOf" srcId="{159F4178-82AE-435C-BC23-B912AD319ACE}" destId="{8ACDE4FB-84A1-41C0-BA2C-D91AD12B8A7E}" srcOrd="2" destOrd="0" presId="urn:microsoft.com/office/officeart/2005/8/layout/matrix1"/>
    <dgm:cxn modelId="{0EB88375-A778-4481-A7C5-0F1427267DDB}" type="presParOf" srcId="{159F4178-82AE-435C-BC23-B912AD319ACE}" destId="{8B198F10-54B0-49DE-B28B-8558E7749CEE}" srcOrd="3" destOrd="0" presId="urn:microsoft.com/office/officeart/2005/8/layout/matrix1"/>
    <dgm:cxn modelId="{999B3654-B7E0-4D5B-A5C5-C40AC4C01F58}" type="presParOf" srcId="{159F4178-82AE-435C-BC23-B912AD319ACE}" destId="{C2C09097-0ABB-4C29-8EF9-8F7C757BF815}" srcOrd="4" destOrd="0" presId="urn:microsoft.com/office/officeart/2005/8/layout/matrix1"/>
    <dgm:cxn modelId="{22584BC1-307F-43CB-89AF-468A55971BC5}" type="presParOf" srcId="{159F4178-82AE-435C-BC23-B912AD319ACE}" destId="{C399F479-FA2A-4027-8E51-AA9096164A63}" srcOrd="5" destOrd="0" presId="urn:microsoft.com/office/officeart/2005/8/layout/matrix1"/>
    <dgm:cxn modelId="{CD1CF786-B1B3-4C58-8152-7D79895505AB}" type="presParOf" srcId="{159F4178-82AE-435C-BC23-B912AD319ACE}" destId="{D910053B-831F-4F4A-BFEC-48A751FE7A03}" srcOrd="6" destOrd="0" presId="urn:microsoft.com/office/officeart/2005/8/layout/matrix1"/>
    <dgm:cxn modelId="{B6972EDB-229C-44BA-8AE3-A2F28628621C}" type="presParOf" srcId="{159F4178-82AE-435C-BC23-B912AD319ACE}" destId="{CD5E6386-8F61-4B4E-BF77-A1105077EB10}" srcOrd="7" destOrd="0" presId="urn:microsoft.com/office/officeart/2005/8/layout/matrix1"/>
    <dgm:cxn modelId="{B864E20A-F7FA-44DB-A87E-F6F029E8BB84}" type="presParOf" srcId="{4B5D3327-1280-41E2-8E8B-8616939F2D6F}" destId="{72377523-BAB1-45A0-B5B4-0B39DC4266B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6859CE-B90D-4A19-800A-F3587E642D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B7D216-0CCE-46C5-8F04-7178EE982FD0}">
      <dgm:prSet phldrT="[Текст]"/>
      <dgm:spPr/>
      <dgm:t>
        <a:bodyPr/>
        <a:lstStyle/>
        <a:p>
          <a:r>
            <a:rPr lang="ru-RU" dirty="0"/>
            <a:t>Глубинное Я (самость) – ядро личности</a:t>
          </a:r>
        </a:p>
      </dgm:t>
    </dgm:pt>
    <dgm:pt modelId="{FE82A354-5910-4AE0-AF30-667F39460EEF}" type="parTrans" cxnId="{067BC035-471D-4CED-92F8-D4CE08952204}">
      <dgm:prSet/>
      <dgm:spPr/>
      <dgm:t>
        <a:bodyPr/>
        <a:lstStyle/>
        <a:p>
          <a:endParaRPr lang="ru-RU"/>
        </a:p>
      </dgm:t>
    </dgm:pt>
    <dgm:pt modelId="{12817D8F-AE31-4FE7-8C88-FAC1C0D11070}" type="sibTrans" cxnId="{067BC035-471D-4CED-92F8-D4CE08952204}">
      <dgm:prSet/>
      <dgm:spPr/>
      <dgm:t>
        <a:bodyPr/>
        <a:lstStyle/>
        <a:p>
          <a:endParaRPr lang="ru-RU"/>
        </a:p>
      </dgm:t>
    </dgm:pt>
    <dgm:pt modelId="{2AA4B5A0-6B16-4FBF-AB4C-8D63C4E1BE5D}">
      <dgm:prSet phldrT="[Текст]" phldr="1"/>
      <dgm:spPr/>
      <dgm:t>
        <a:bodyPr/>
        <a:lstStyle/>
        <a:p>
          <a:endParaRPr lang="ru-RU" dirty="0"/>
        </a:p>
      </dgm:t>
    </dgm:pt>
    <dgm:pt modelId="{68BD9283-769B-4B6E-96CA-80704594F274}" type="parTrans" cxnId="{855B35C3-8B60-41B1-89C8-1F95B562D99C}">
      <dgm:prSet/>
      <dgm:spPr/>
      <dgm:t>
        <a:bodyPr/>
        <a:lstStyle/>
        <a:p>
          <a:endParaRPr lang="ru-RU"/>
        </a:p>
      </dgm:t>
    </dgm:pt>
    <dgm:pt modelId="{63235DBE-2E48-4AFD-AA5E-B9A3C1B6E0AC}" type="sibTrans" cxnId="{855B35C3-8B60-41B1-89C8-1F95B562D99C}">
      <dgm:prSet/>
      <dgm:spPr/>
      <dgm:t>
        <a:bodyPr/>
        <a:lstStyle/>
        <a:p>
          <a:endParaRPr lang="ru-RU"/>
        </a:p>
      </dgm:t>
    </dgm:pt>
    <dgm:pt modelId="{80A0F364-FC24-403F-8FA3-F5124BEDB5DB}">
      <dgm:prSet phldrT="[Текст]"/>
      <dgm:spPr/>
      <dgm:t>
        <a:bodyPr/>
        <a:lstStyle/>
        <a:p>
          <a:r>
            <a:rPr lang="ru-RU" dirty="0"/>
            <a:t>Отдельные части личности (</a:t>
          </a:r>
          <a:r>
            <a:rPr lang="ru-RU" dirty="0" err="1"/>
            <a:t>субличности</a:t>
          </a:r>
          <a:r>
            <a:rPr lang="ru-RU" dirty="0"/>
            <a:t>)</a:t>
          </a:r>
        </a:p>
      </dgm:t>
    </dgm:pt>
    <dgm:pt modelId="{7DAE5B03-78C4-40A9-AF7C-0AC78E31BE60}" type="parTrans" cxnId="{74842AAC-17A7-4BD0-AC73-D5CE3BB1633B}">
      <dgm:prSet/>
      <dgm:spPr/>
      <dgm:t>
        <a:bodyPr/>
        <a:lstStyle/>
        <a:p>
          <a:endParaRPr lang="ru-RU"/>
        </a:p>
      </dgm:t>
    </dgm:pt>
    <dgm:pt modelId="{A28D3B2B-3F11-4EE7-BC82-13D4921959DA}" type="sibTrans" cxnId="{74842AAC-17A7-4BD0-AC73-D5CE3BB1633B}">
      <dgm:prSet/>
      <dgm:spPr/>
      <dgm:t>
        <a:bodyPr/>
        <a:lstStyle/>
        <a:p>
          <a:endParaRPr lang="ru-RU"/>
        </a:p>
      </dgm:t>
    </dgm:pt>
    <dgm:pt modelId="{561116E9-4728-44DC-986F-35B11C3AAA0E}">
      <dgm:prSet phldrT="[Текст]" phldr="1"/>
      <dgm:spPr/>
      <dgm:t>
        <a:bodyPr/>
        <a:lstStyle/>
        <a:p>
          <a:endParaRPr lang="ru-RU"/>
        </a:p>
      </dgm:t>
    </dgm:pt>
    <dgm:pt modelId="{F1BEE3A9-16BF-4D68-904F-E6D6799F43D0}" type="parTrans" cxnId="{80B9CE48-E0F8-48FC-ACEA-36F0D10B23F0}">
      <dgm:prSet/>
      <dgm:spPr/>
      <dgm:t>
        <a:bodyPr/>
        <a:lstStyle/>
        <a:p>
          <a:endParaRPr lang="ru-RU"/>
        </a:p>
      </dgm:t>
    </dgm:pt>
    <dgm:pt modelId="{79BC5A0F-1F92-46CB-ADD2-56EF280D2380}" type="sibTrans" cxnId="{80B9CE48-E0F8-48FC-ACEA-36F0D10B23F0}">
      <dgm:prSet/>
      <dgm:spPr/>
      <dgm:t>
        <a:bodyPr/>
        <a:lstStyle/>
        <a:p>
          <a:endParaRPr lang="ru-RU"/>
        </a:p>
      </dgm:t>
    </dgm:pt>
    <dgm:pt modelId="{A776B293-9977-4015-ABA7-AABB4B46F955}" type="pres">
      <dgm:prSet presAssocID="{CF6859CE-B90D-4A19-800A-F3587E642D7C}" presName="linear" presStyleCnt="0">
        <dgm:presLayoutVars>
          <dgm:animLvl val="lvl"/>
          <dgm:resizeHandles val="exact"/>
        </dgm:presLayoutVars>
      </dgm:prSet>
      <dgm:spPr/>
    </dgm:pt>
    <dgm:pt modelId="{325A7959-1F2A-4945-91CF-C1CAF2189F0B}" type="pres">
      <dgm:prSet presAssocID="{2AB7D216-0CCE-46C5-8F04-7178EE982FD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EDDDFAD-168C-45D8-B3E4-EF224B89F1B0}" type="pres">
      <dgm:prSet presAssocID="{2AB7D216-0CCE-46C5-8F04-7178EE982FD0}" presName="childText" presStyleLbl="revTx" presStyleIdx="0" presStyleCnt="2">
        <dgm:presLayoutVars>
          <dgm:bulletEnabled val="1"/>
        </dgm:presLayoutVars>
      </dgm:prSet>
      <dgm:spPr/>
    </dgm:pt>
    <dgm:pt modelId="{4D086138-0490-4926-8911-9582E645B6DE}" type="pres">
      <dgm:prSet presAssocID="{80A0F364-FC24-403F-8FA3-F5124BEDB5DB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A2D1647-5A57-4DF8-9BA9-D7C330A85C4D}" type="pres">
      <dgm:prSet presAssocID="{80A0F364-FC24-403F-8FA3-F5124BEDB5DB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67BC035-471D-4CED-92F8-D4CE08952204}" srcId="{CF6859CE-B90D-4A19-800A-F3587E642D7C}" destId="{2AB7D216-0CCE-46C5-8F04-7178EE982FD0}" srcOrd="0" destOrd="0" parTransId="{FE82A354-5910-4AE0-AF30-667F39460EEF}" sibTransId="{12817D8F-AE31-4FE7-8C88-FAC1C0D11070}"/>
    <dgm:cxn modelId="{80B9CE48-E0F8-48FC-ACEA-36F0D10B23F0}" srcId="{80A0F364-FC24-403F-8FA3-F5124BEDB5DB}" destId="{561116E9-4728-44DC-986F-35B11C3AAA0E}" srcOrd="0" destOrd="0" parTransId="{F1BEE3A9-16BF-4D68-904F-E6D6799F43D0}" sibTransId="{79BC5A0F-1F92-46CB-ADD2-56EF280D2380}"/>
    <dgm:cxn modelId="{70985E69-8718-4570-ACA2-36A1A4F876F9}" type="presOf" srcId="{CF6859CE-B90D-4A19-800A-F3587E642D7C}" destId="{A776B293-9977-4015-ABA7-AABB4B46F955}" srcOrd="0" destOrd="0" presId="urn:microsoft.com/office/officeart/2005/8/layout/vList2"/>
    <dgm:cxn modelId="{87F17859-142A-4D92-8546-D3B412C47C45}" type="presOf" srcId="{2AA4B5A0-6B16-4FBF-AB4C-8D63C4E1BE5D}" destId="{4EDDDFAD-168C-45D8-B3E4-EF224B89F1B0}" srcOrd="0" destOrd="0" presId="urn:microsoft.com/office/officeart/2005/8/layout/vList2"/>
    <dgm:cxn modelId="{E7C61895-A051-49F9-9F1F-C89CA25F4628}" type="presOf" srcId="{2AB7D216-0CCE-46C5-8F04-7178EE982FD0}" destId="{325A7959-1F2A-4945-91CF-C1CAF2189F0B}" srcOrd="0" destOrd="0" presId="urn:microsoft.com/office/officeart/2005/8/layout/vList2"/>
    <dgm:cxn modelId="{74842AAC-17A7-4BD0-AC73-D5CE3BB1633B}" srcId="{CF6859CE-B90D-4A19-800A-F3587E642D7C}" destId="{80A0F364-FC24-403F-8FA3-F5124BEDB5DB}" srcOrd="1" destOrd="0" parTransId="{7DAE5B03-78C4-40A9-AF7C-0AC78E31BE60}" sibTransId="{A28D3B2B-3F11-4EE7-BC82-13D4921959DA}"/>
    <dgm:cxn modelId="{CD3BA3AC-2730-4CE9-AC90-C1849BF98A4B}" type="presOf" srcId="{561116E9-4728-44DC-986F-35B11C3AAA0E}" destId="{1A2D1647-5A57-4DF8-9BA9-D7C330A85C4D}" srcOrd="0" destOrd="0" presId="urn:microsoft.com/office/officeart/2005/8/layout/vList2"/>
    <dgm:cxn modelId="{EFAEFDBB-369C-40DD-B79D-C456B5BDB2A7}" type="presOf" srcId="{80A0F364-FC24-403F-8FA3-F5124BEDB5DB}" destId="{4D086138-0490-4926-8911-9582E645B6DE}" srcOrd="0" destOrd="0" presId="urn:microsoft.com/office/officeart/2005/8/layout/vList2"/>
    <dgm:cxn modelId="{855B35C3-8B60-41B1-89C8-1F95B562D99C}" srcId="{2AB7D216-0CCE-46C5-8F04-7178EE982FD0}" destId="{2AA4B5A0-6B16-4FBF-AB4C-8D63C4E1BE5D}" srcOrd="0" destOrd="0" parTransId="{68BD9283-769B-4B6E-96CA-80704594F274}" sibTransId="{63235DBE-2E48-4AFD-AA5E-B9A3C1B6E0AC}"/>
    <dgm:cxn modelId="{E09F1D7A-E02A-4D4D-AAB8-B8A1217DFA9B}" type="presParOf" srcId="{A776B293-9977-4015-ABA7-AABB4B46F955}" destId="{325A7959-1F2A-4945-91CF-C1CAF2189F0B}" srcOrd="0" destOrd="0" presId="urn:microsoft.com/office/officeart/2005/8/layout/vList2"/>
    <dgm:cxn modelId="{516F93AB-88AA-4F7E-871A-F25649E059B8}" type="presParOf" srcId="{A776B293-9977-4015-ABA7-AABB4B46F955}" destId="{4EDDDFAD-168C-45D8-B3E4-EF224B89F1B0}" srcOrd="1" destOrd="0" presId="urn:microsoft.com/office/officeart/2005/8/layout/vList2"/>
    <dgm:cxn modelId="{FFB54333-758A-4BA9-9F66-ECD415702B01}" type="presParOf" srcId="{A776B293-9977-4015-ABA7-AABB4B46F955}" destId="{4D086138-0490-4926-8911-9582E645B6DE}" srcOrd="2" destOrd="0" presId="urn:microsoft.com/office/officeart/2005/8/layout/vList2"/>
    <dgm:cxn modelId="{16397FAE-06F5-4DB2-8005-A314F973EE72}" type="presParOf" srcId="{A776B293-9977-4015-ABA7-AABB4B46F955}" destId="{1A2D1647-5A57-4DF8-9BA9-D7C330A85C4D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62FE5E-DA18-4E13-8D6D-B0AFC3606BB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019FFB-E713-48D9-8509-BBB410B06F1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1</a:t>
          </a:r>
          <a:r>
            <a:rPr lang="ru-RU" dirty="0"/>
            <a:t> </a:t>
          </a:r>
        </a:p>
        <a:p>
          <a:r>
            <a:rPr lang="ru-RU" dirty="0"/>
            <a:t>Знакомство с полем</a:t>
          </a:r>
        </a:p>
      </dgm:t>
    </dgm:pt>
    <dgm:pt modelId="{624D606D-DBCF-42A6-8D69-AE49D9FF21F2}" type="parTrans" cxnId="{E4C40385-1450-4BE6-9915-F6747B04AF1C}">
      <dgm:prSet/>
      <dgm:spPr/>
      <dgm:t>
        <a:bodyPr/>
        <a:lstStyle/>
        <a:p>
          <a:endParaRPr lang="ru-RU"/>
        </a:p>
      </dgm:t>
    </dgm:pt>
    <dgm:pt modelId="{5760F4C5-42F9-4C25-A22B-2449020A2CFD}" type="sibTrans" cxnId="{E4C40385-1450-4BE6-9915-F6747B04AF1C}">
      <dgm:prSet/>
      <dgm:spPr/>
      <dgm:t>
        <a:bodyPr/>
        <a:lstStyle/>
        <a:p>
          <a:endParaRPr lang="ru-RU"/>
        </a:p>
      </dgm:t>
    </dgm:pt>
    <dgm:pt modelId="{2EF23BB9-E0E5-4678-A9E1-843B2C9E1DAF}">
      <dgm:prSet phldrT="[Текст]" phldr="1"/>
      <dgm:spPr/>
      <dgm:t>
        <a:bodyPr/>
        <a:lstStyle/>
        <a:p>
          <a:endParaRPr lang="ru-RU"/>
        </a:p>
      </dgm:t>
    </dgm:pt>
    <dgm:pt modelId="{3A7B20A2-BAC7-4339-8E45-506D411C171A}" type="parTrans" cxnId="{55B7112E-28AC-4133-9E9E-607258CA51EA}">
      <dgm:prSet/>
      <dgm:spPr/>
      <dgm:t>
        <a:bodyPr/>
        <a:lstStyle/>
        <a:p>
          <a:endParaRPr lang="ru-RU"/>
        </a:p>
      </dgm:t>
    </dgm:pt>
    <dgm:pt modelId="{DA8A804F-61E4-4B0A-9731-DDB0F28266A7}" type="sibTrans" cxnId="{55B7112E-28AC-4133-9E9E-607258CA51EA}">
      <dgm:prSet/>
      <dgm:spPr/>
      <dgm:t>
        <a:bodyPr/>
        <a:lstStyle/>
        <a:p>
          <a:endParaRPr lang="ru-RU"/>
        </a:p>
      </dgm:t>
    </dgm:pt>
    <dgm:pt modelId="{B6F49EDC-2A68-4B5A-AA72-01C136ACA426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2 </a:t>
          </a:r>
        </a:p>
        <a:p>
          <a:r>
            <a:rPr lang="ru-RU" dirty="0"/>
            <a:t>Метафора дорожной карты</a:t>
          </a:r>
        </a:p>
      </dgm:t>
    </dgm:pt>
    <dgm:pt modelId="{AE372DB9-62EC-40FD-9E0B-8C4C1A1B28F4}" type="parTrans" cxnId="{CF57291B-116B-463F-9827-421EDA95D7BD}">
      <dgm:prSet/>
      <dgm:spPr/>
      <dgm:t>
        <a:bodyPr/>
        <a:lstStyle/>
        <a:p>
          <a:endParaRPr lang="ru-RU"/>
        </a:p>
      </dgm:t>
    </dgm:pt>
    <dgm:pt modelId="{9C35DF90-5909-4CD7-8277-07A5042C3BE6}" type="sibTrans" cxnId="{CF57291B-116B-463F-9827-421EDA95D7BD}">
      <dgm:prSet/>
      <dgm:spPr/>
      <dgm:t>
        <a:bodyPr/>
        <a:lstStyle/>
        <a:p>
          <a:endParaRPr lang="ru-RU"/>
        </a:p>
      </dgm:t>
    </dgm:pt>
    <dgm:pt modelId="{5A47390A-D3A1-4900-9066-C21AE9B91E64}">
      <dgm:prSet phldrT="[Текст]" phldr="1"/>
      <dgm:spPr/>
      <dgm:t>
        <a:bodyPr/>
        <a:lstStyle/>
        <a:p>
          <a:endParaRPr lang="ru-RU"/>
        </a:p>
      </dgm:t>
    </dgm:pt>
    <dgm:pt modelId="{557982AC-51D4-40B5-8649-7BBD5539CCC1}" type="parTrans" cxnId="{1BF40242-4EA6-4C70-AFE7-0391DBED3220}">
      <dgm:prSet/>
      <dgm:spPr/>
      <dgm:t>
        <a:bodyPr/>
        <a:lstStyle/>
        <a:p>
          <a:endParaRPr lang="ru-RU"/>
        </a:p>
      </dgm:t>
    </dgm:pt>
    <dgm:pt modelId="{851713E1-1700-4568-A313-2A42FFB3C1C1}" type="sibTrans" cxnId="{1BF40242-4EA6-4C70-AFE7-0391DBED3220}">
      <dgm:prSet/>
      <dgm:spPr/>
      <dgm:t>
        <a:bodyPr/>
        <a:lstStyle/>
        <a:p>
          <a:endParaRPr lang="ru-RU"/>
        </a:p>
      </dgm:t>
    </dgm:pt>
    <dgm:pt modelId="{D349D220-9253-4D87-914C-910C214DDFEB}">
      <dgm:prSet phldrT="[Текст]"/>
      <dgm:spPr/>
      <dgm:t>
        <a:bodyPr/>
        <a:lstStyle/>
        <a:p>
          <a:r>
            <a:rPr lang="ru-RU" b="1" dirty="0"/>
            <a:t>3</a:t>
          </a:r>
          <a:r>
            <a:rPr lang="ru-RU" dirty="0"/>
            <a:t> </a:t>
          </a:r>
        </a:p>
        <a:p>
          <a:r>
            <a:rPr lang="ru-RU" dirty="0"/>
            <a:t>Характеристика пассажиров</a:t>
          </a:r>
        </a:p>
      </dgm:t>
    </dgm:pt>
    <dgm:pt modelId="{C06F705E-20AC-4F36-AD97-6AD84ADED99B}" type="parTrans" cxnId="{1C977221-109B-4F16-B005-313FA749DC30}">
      <dgm:prSet/>
      <dgm:spPr/>
      <dgm:t>
        <a:bodyPr/>
        <a:lstStyle/>
        <a:p>
          <a:endParaRPr lang="ru-RU"/>
        </a:p>
      </dgm:t>
    </dgm:pt>
    <dgm:pt modelId="{8996796B-B6FA-41AB-9727-009C69553E40}" type="sibTrans" cxnId="{1C977221-109B-4F16-B005-313FA749DC30}">
      <dgm:prSet/>
      <dgm:spPr/>
      <dgm:t>
        <a:bodyPr/>
        <a:lstStyle/>
        <a:p>
          <a:endParaRPr lang="ru-RU"/>
        </a:p>
      </dgm:t>
    </dgm:pt>
    <dgm:pt modelId="{DDB007D1-61F6-47AD-8F51-00AE244D532C}">
      <dgm:prSet phldrT="[Текст]" phldr="1"/>
      <dgm:spPr/>
      <dgm:t>
        <a:bodyPr/>
        <a:lstStyle/>
        <a:p>
          <a:endParaRPr lang="ru-RU" dirty="0"/>
        </a:p>
      </dgm:t>
    </dgm:pt>
    <dgm:pt modelId="{D436CF94-D915-45E7-9118-ED87AC1BDF6A}" type="parTrans" cxnId="{023C12C8-2E9E-4E00-9E96-2D891CEF98CE}">
      <dgm:prSet/>
      <dgm:spPr/>
      <dgm:t>
        <a:bodyPr/>
        <a:lstStyle/>
        <a:p>
          <a:endParaRPr lang="ru-RU"/>
        </a:p>
      </dgm:t>
    </dgm:pt>
    <dgm:pt modelId="{DA9D5FC4-C6F2-4EF5-8F49-324BDF98D9CB}" type="sibTrans" cxnId="{023C12C8-2E9E-4E00-9E96-2D891CEF98CE}">
      <dgm:prSet/>
      <dgm:spPr/>
      <dgm:t>
        <a:bodyPr/>
        <a:lstStyle/>
        <a:p>
          <a:endParaRPr lang="ru-RU"/>
        </a:p>
      </dgm:t>
    </dgm:pt>
    <dgm:pt modelId="{FC43E9B4-4E99-4D56-B59E-5D3C262CFC92}" type="pres">
      <dgm:prSet presAssocID="{0E62FE5E-DA18-4E13-8D6D-B0AFC3606BB3}" presName="rootnode" presStyleCnt="0">
        <dgm:presLayoutVars>
          <dgm:chMax/>
          <dgm:chPref/>
          <dgm:dir/>
          <dgm:animLvl val="lvl"/>
        </dgm:presLayoutVars>
      </dgm:prSet>
      <dgm:spPr/>
    </dgm:pt>
    <dgm:pt modelId="{0E607A56-299F-49B2-98DC-6C715AA681AB}" type="pres">
      <dgm:prSet presAssocID="{42019FFB-E713-48D9-8509-BBB410B06F17}" presName="composite" presStyleCnt="0"/>
      <dgm:spPr/>
    </dgm:pt>
    <dgm:pt modelId="{5C85B60C-E9E7-43A1-B6A7-C0DA291656B6}" type="pres">
      <dgm:prSet presAssocID="{42019FFB-E713-48D9-8509-BBB410B06F17}" presName="bentUpArrow1" presStyleLbl="alignImgPlace1" presStyleIdx="0" presStyleCnt="2"/>
      <dgm:spPr/>
    </dgm:pt>
    <dgm:pt modelId="{017CD339-7F4D-4089-8B25-D3E6C269AE26}" type="pres">
      <dgm:prSet presAssocID="{42019FFB-E713-48D9-8509-BBB410B06F17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02E10A2D-BBFE-48F6-8A7D-BDAB9BFA3B31}" type="pres">
      <dgm:prSet presAssocID="{42019FFB-E713-48D9-8509-BBB410B06F17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F89CFECD-95FC-406A-9EBD-3CC225AE39E0}" type="pres">
      <dgm:prSet presAssocID="{5760F4C5-42F9-4C25-A22B-2449020A2CFD}" presName="sibTrans" presStyleCnt="0"/>
      <dgm:spPr/>
    </dgm:pt>
    <dgm:pt modelId="{39FEB95B-D7B3-4541-91A0-C45B678BEB3D}" type="pres">
      <dgm:prSet presAssocID="{B6F49EDC-2A68-4B5A-AA72-01C136ACA426}" presName="composite" presStyleCnt="0"/>
      <dgm:spPr/>
    </dgm:pt>
    <dgm:pt modelId="{93DB3F38-39DB-4476-810C-E7765E16F6F2}" type="pres">
      <dgm:prSet presAssocID="{B6F49EDC-2A68-4B5A-AA72-01C136ACA426}" presName="bentUpArrow1" presStyleLbl="alignImgPlace1" presStyleIdx="1" presStyleCnt="2"/>
      <dgm:spPr/>
    </dgm:pt>
    <dgm:pt modelId="{0FB7FAB5-5EE1-4B79-B4FA-680D543BF44B}" type="pres">
      <dgm:prSet presAssocID="{B6F49EDC-2A68-4B5A-AA72-01C136ACA426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5298B5A8-7014-4AAD-B38A-6C9B9045E226}" type="pres">
      <dgm:prSet presAssocID="{B6F49EDC-2A68-4B5A-AA72-01C136ACA426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6412CA9-6B72-4A95-8AE0-EDD2D9E5DB43}" type="pres">
      <dgm:prSet presAssocID="{9C35DF90-5909-4CD7-8277-07A5042C3BE6}" presName="sibTrans" presStyleCnt="0"/>
      <dgm:spPr/>
    </dgm:pt>
    <dgm:pt modelId="{824119C1-D4AC-46CC-BBFA-DC7977ECF1A3}" type="pres">
      <dgm:prSet presAssocID="{D349D220-9253-4D87-914C-910C214DDFEB}" presName="composite" presStyleCnt="0"/>
      <dgm:spPr/>
    </dgm:pt>
    <dgm:pt modelId="{E1808137-CCBF-4A88-BF96-5F8F162E0CBB}" type="pres">
      <dgm:prSet presAssocID="{D349D220-9253-4D87-914C-910C214DDFEB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47E61158-418E-4856-AD0A-B962FE2807A1}" type="pres">
      <dgm:prSet presAssocID="{D349D220-9253-4D87-914C-910C214DDFEB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82FFB01-4365-4771-91A1-600BBC35197E}" type="presOf" srcId="{B6F49EDC-2A68-4B5A-AA72-01C136ACA426}" destId="{0FB7FAB5-5EE1-4B79-B4FA-680D543BF44B}" srcOrd="0" destOrd="0" presId="urn:microsoft.com/office/officeart/2005/8/layout/StepDownProcess"/>
    <dgm:cxn modelId="{98F96A13-3CA6-41ED-878F-F269E60CFFCE}" type="presOf" srcId="{42019FFB-E713-48D9-8509-BBB410B06F17}" destId="{017CD339-7F4D-4089-8B25-D3E6C269AE26}" srcOrd="0" destOrd="0" presId="urn:microsoft.com/office/officeart/2005/8/layout/StepDownProcess"/>
    <dgm:cxn modelId="{CF57291B-116B-463F-9827-421EDA95D7BD}" srcId="{0E62FE5E-DA18-4E13-8D6D-B0AFC3606BB3}" destId="{B6F49EDC-2A68-4B5A-AA72-01C136ACA426}" srcOrd="1" destOrd="0" parTransId="{AE372DB9-62EC-40FD-9E0B-8C4C1A1B28F4}" sibTransId="{9C35DF90-5909-4CD7-8277-07A5042C3BE6}"/>
    <dgm:cxn modelId="{1C977221-109B-4F16-B005-313FA749DC30}" srcId="{0E62FE5E-DA18-4E13-8D6D-B0AFC3606BB3}" destId="{D349D220-9253-4D87-914C-910C214DDFEB}" srcOrd="2" destOrd="0" parTransId="{C06F705E-20AC-4F36-AD97-6AD84ADED99B}" sibTransId="{8996796B-B6FA-41AB-9727-009C69553E40}"/>
    <dgm:cxn modelId="{14FEAB27-DDD8-4A01-93C5-4530074BF3EE}" type="presOf" srcId="{5A47390A-D3A1-4900-9066-C21AE9B91E64}" destId="{5298B5A8-7014-4AAD-B38A-6C9B9045E226}" srcOrd="0" destOrd="0" presId="urn:microsoft.com/office/officeart/2005/8/layout/StepDownProcess"/>
    <dgm:cxn modelId="{55B7112E-28AC-4133-9E9E-607258CA51EA}" srcId="{42019FFB-E713-48D9-8509-BBB410B06F17}" destId="{2EF23BB9-E0E5-4678-A9E1-843B2C9E1DAF}" srcOrd="0" destOrd="0" parTransId="{3A7B20A2-BAC7-4339-8E45-506D411C171A}" sibTransId="{DA8A804F-61E4-4B0A-9731-DDB0F28266A7}"/>
    <dgm:cxn modelId="{6B019F34-8B5D-4B6D-A9AD-D3595BFF0176}" type="presOf" srcId="{0E62FE5E-DA18-4E13-8D6D-B0AFC3606BB3}" destId="{FC43E9B4-4E99-4D56-B59E-5D3C262CFC92}" srcOrd="0" destOrd="0" presId="urn:microsoft.com/office/officeart/2005/8/layout/StepDownProcess"/>
    <dgm:cxn modelId="{1BF40242-4EA6-4C70-AFE7-0391DBED3220}" srcId="{B6F49EDC-2A68-4B5A-AA72-01C136ACA426}" destId="{5A47390A-D3A1-4900-9066-C21AE9B91E64}" srcOrd="0" destOrd="0" parTransId="{557982AC-51D4-40B5-8649-7BBD5539CCC1}" sibTransId="{851713E1-1700-4568-A313-2A42FFB3C1C1}"/>
    <dgm:cxn modelId="{B355494E-8F80-4C25-81B7-D9D7CB2F9919}" type="presOf" srcId="{2EF23BB9-E0E5-4678-A9E1-843B2C9E1DAF}" destId="{02E10A2D-BBFE-48F6-8A7D-BDAB9BFA3B31}" srcOrd="0" destOrd="0" presId="urn:microsoft.com/office/officeart/2005/8/layout/StepDownProcess"/>
    <dgm:cxn modelId="{459D787C-761B-4A06-BDAC-533D887E0F83}" type="presOf" srcId="{DDB007D1-61F6-47AD-8F51-00AE244D532C}" destId="{47E61158-418E-4856-AD0A-B962FE2807A1}" srcOrd="0" destOrd="0" presId="urn:microsoft.com/office/officeart/2005/8/layout/StepDownProcess"/>
    <dgm:cxn modelId="{E4C40385-1450-4BE6-9915-F6747B04AF1C}" srcId="{0E62FE5E-DA18-4E13-8D6D-B0AFC3606BB3}" destId="{42019FFB-E713-48D9-8509-BBB410B06F17}" srcOrd="0" destOrd="0" parTransId="{624D606D-DBCF-42A6-8D69-AE49D9FF21F2}" sibTransId="{5760F4C5-42F9-4C25-A22B-2449020A2CFD}"/>
    <dgm:cxn modelId="{023C12C8-2E9E-4E00-9E96-2D891CEF98CE}" srcId="{D349D220-9253-4D87-914C-910C214DDFEB}" destId="{DDB007D1-61F6-47AD-8F51-00AE244D532C}" srcOrd="0" destOrd="0" parTransId="{D436CF94-D915-45E7-9118-ED87AC1BDF6A}" sibTransId="{DA9D5FC4-C6F2-4EF5-8F49-324BDF98D9CB}"/>
    <dgm:cxn modelId="{1475C5E2-6F35-4D29-9491-D8C5469FFF0A}" type="presOf" srcId="{D349D220-9253-4D87-914C-910C214DDFEB}" destId="{E1808137-CCBF-4A88-BF96-5F8F162E0CBB}" srcOrd="0" destOrd="0" presId="urn:microsoft.com/office/officeart/2005/8/layout/StepDownProcess"/>
    <dgm:cxn modelId="{EB49B7D8-A137-4B05-90AB-FA5621B47ECC}" type="presParOf" srcId="{FC43E9B4-4E99-4D56-B59E-5D3C262CFC92}" destId="{0E607A56-299F-49B2-98DC-6C715AA681AB}" srcOrd="0" destOrd="0" presId="urn:microsoft.com/office/officeart/2005/8/layout/StepDownProcess"/>
    <dgm:cxn modelId="{8D3837E6-C191-459B-8BE4-883B7D1C73C8}" type="presParOf" srcId="{0E607A56-299F-49B2-98DC-6C715AA681AB}" destId="{5C85B60C-E9E7-43A1-B6A7-C0DA291656B6}" srcOrd="0" destOrd="0" presId="urn:microsoft.com/office/officeart/2005/8/layout/StepDownProcess"/>
    <dgm:cxn modelId="{70D32B87-6E44-49B9-8291-EBF563500C62}" type="presParOf" srcId="{0E607A56-299F-49B2-98DC-6C715AA681AB}" destId="{017CD339-7F4D-4089-8B25-D3E6C269AE26}" srcOrd="1" destOrd="0" presId="urn:microsoft.com/office/officeart/2005/8/layout/StepDownProcess"/>
    <dgm:cxn modelId="{49F33273-4DCF-46A3-989E-E277A62B56B7}" type="presParOf" srcId="{0E607A56-299F-49B2-98DC-6C715AA681AB}" destId="{02E10A2D-BBFE-48F6-8A7D-BDAB9BFA3B31}" srcOrd="2" destOrd="0" presId="urn:microsoft.com/office/officeart/2005/8/layout/StepDownProcess"/>
    <dgm:cxn modelId="{03A16C19-68E9-402B-B0A5-697B786D5A07}" type="presParOf" srcId="{FC43E9B4-4E99-4D56-B59E-5D3C262CFC92}" destId="{F89CFECD-95FC-406A-9EBD-3CC225AE39E0}" srcOrd="1" destOrd="0" presId="urn:microsoft.com/office/officeart/2005/8/layout/StepDownProcess"/>
    <dgm:cxn modelId="{C30FDF9E-BECB-40B9-86E3-2DCB52CA9B08}" type="presParOf" srcId="{FC43E9B4-4E99-4D56-B59E-5D3C262CFC92}" destId="{39FEB95B-D7B3-4541-91A0-C45B678BEB3D}" srcOrd="2" destOrd="0" presId="urn:microsoft.com/office/officeart/2005/8/layout/StepDownProcess"/>
    <dgm:cxn modelId="{0B78BB12-A279-437B-9276-D8C1DBE117C6}" type="presParOf" srcId="{39FEB95B-D7B3-4541-91A0-C45B678BEB3D}" destId="{93DB3F38-39DB-4476-810C-E7765E16F6F2}" srcOrd="0" destOrd="0" presId="urn:microsoft.com/office/officeart/2005/8/layout/StepDownProcess"/>
    <dgm:cxn modelId="{1CA09220-2990-4E87-87F4-9B7138072245}" type="presParOf" srcId="{39FEB95B-D7B3-4541-91A0-C45B678BEB3D}" destId="{0FB7FAB5-5EE1-4B79-B4FA-680D543BF44B}" srcOrd="1" destOrd="0" presId="urn:microsoft.com/office/officeart/2005/8/layout/StepDownProcess"/>
    <dgm:cxn modelId="{FC24B8A0-B785-4232-A011-9420941830B8}" type="presParOf" srcId="{39FEB95B-D7B3-4541-91A0-C45B678BEB3D}" destId="{5298B5A8-7014-4AAD-B38A-6C9B9045E226}" srcOrd="2" destOrd="0" presId="urn:microsoft.com/office/officeart/2005/8/layout/StepDownProcess"/>
    <dgm:cxn modelId="{58645994-AED6-4A70-A0D3-28D2F6D39EA1}" type="presParOf" srcId="{FC43E9B4-4E99-4D56-B59E-5D3C262CFC92}" destId="{F6412CA9-6B72-4A95-8AE0-EDD2D9E5DB43}" srcOrd="3" destOrd="0" presId="urn:microsoft.com/office/officeart/2005/8/layout/StepDownProcess"/>
    <dgm:cxn modelId="{77C2AA95-509F-4754-8B32-BA718001A1EA}" type="presParOf" srcId="{FC43E9B4-4E99-4D56-B59E-5D3C262CFC92}" destId="{824119C1-D4AC-46CC-BBFA-DC7977ECF1A3}" srcOrd="4" destOrd="0" presId="urn:microsoft.com/office/officeart/2005/8/layout/StepDownProcess"/>
    <dgm:cxn modelId="{F2B0022D-AD8F-4A94-A569-679E94C5EA5F}" type="presParOf" srcId="{824119C1-D4AC-46CC-BBFA-DC7977ECF1A3}" destId="{E1808137-CCBF-4A88-BF96-5F8F162E0CBB}" srcOrd="0" destOrd="0" presId="urn:microsoft.com/office/officeart/2005/8/layout/StepDownProcess"/>
    <dgm:cxn modelId="{2ADE6D9B-A863-47BC-BAD4-B8C9EEB9EA8D}" type="presParOf" srcId="{824119C1-D4AC-46CC-BBFA-DC7977ECF1A3}" destId="{47E61158-418E-4856-AD0A-B962FE2807A1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890361-C6FF-4506-9D00-1159D624ABC7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319BE3-DC1B-4A03-B561-C7CC9FA38C4C}">
      <dgm:prSet phldrT="[Текст]" custT="1"/>
      <dgm:spPr/>
      <dgm:t>
        <a:bodyPr/>
        <a:lstStyle/>
        <a:p>
          <a:r>
            <a:rPr lang="ru-RU" sz="2000" b="1" dirty="0">
              <a:solidFill>
                <a:schemeClr val="tx1"/>
              </a:solidFill>
            </a:rPr>
            <a:t>4 </a:t>
          </a:r>
        </a:p>
        <a:p>
          <a:r>
            <a:rPr lang="ru-RU" sz="2000" dirty="0">
              <a:solidFill>
                <a:schemeClr val="bg1"/>
              </a:solidFill>
            </a:rPr>
            <a:t>Выбор конфликтной ситуации</a:t>
          </a:r>
        </a:p>
      </dgm:t>
    </dgm:pt>
    <dgm:pt modelId="{35E93BBE-93DB-4573-96F1-6FF57E5E0A8A}" type="parTrans" cxnId="{09AEC0BC-3669-4701-8A2D-913B6B833CFC}">
      <dgm:prSet/>
      <dgm:spPr/>
      <dgm:t>
        <a:bodyPr/>
        <a:lstStyle/>
        <a:p>
          <a:endParaRPr lang="ru-RU"/>
        </a:p>
      </dgm:t>
    </dgm:pt>
    <dgm:pt modelId="{F261303F-1C5F-4C63-AD6E-8FEF45DA801C}" type="sibTrans" cxnId="{09AEC0BC-3669-4701-8A2D-913B6B833CFC}">
      <dgm:prSet/>
      <dgm:spPr/>
      <dgm:t>
        <a:bodyPr/>
        <a:lstStyle/>
        <a:p>
          <a:endParaRPr lang="ru-RU"/>
        </a:p>
      </dgm:t>
    </dgm:pt>
    <dgm:pt modelId="{F58AFD32-658E-45B9-B021-8EFA1B5B0A32}">
      <dgm:prSet phldrT="[Текст]" phldr="1"/>
      <dgm:spPr/>
      <dgm:t>
        <a:bodyPr/>
        <a:lstStyle/>
        <a:p>
          <a:endParaRPr lang="ru-RU"/>
        </a:p>
      </dgm:t>
    </dgm:pt>
    <dgm:pt modelId="{9A627A95-6046-4002-87BF-212880CB4101}" type="parTrans" cxnId="{B9305B2F-6109-4A4D-879A-F5271CDCB816}">
      <dgm:prSet/>
      <dgm:spPr/>
      <dgm:t>
        <a:bodyPr/>
        <a:lstStyle/>
        <a:p>
          <a:endParaRPr lang="ru-RU"/>
        </a:p>
      </dgm:t>
    </dgm:pt>
    <dgm:pt modelId="{7D08DBCC-A1FB-4AF3-B573-B511B2197172}" type="sibTrans" cxnId="{B9305B2F-6109-4A4D-879A-F5271CDCB816}">
      <dgm:prSet/>
      <dgm:spPr/>
      <dgm:t>
        <a:bodyPr/>
        <a:lstStyle/>
        <a:p>
          <a:endParaRPr lang="ru-RU"/>
        </a:p>
      </dgm:t>
    </dgm:pt>
    <dgm:pt modelId="{A3EA872D-4787-452A-815F-9474CA7344C7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5 </a:t>
          </a:r>
        </a:p>
        <a:p>
          <a:r>
            <a:rPr lang="ru-RU" dirty="0"/>
            <a:t>Вопросы для обсуждения</a:t>
          </a:r>
        </a:p>
      </dgm:t>
    </dgm:pt>
    <dgm:pt modelId="{AB61FC2F-B855-4BB9-8FD2-301A5575EA6F}" type="parTrans" cxnId="{06FAADEE-C6E1-458B-892B-6D52F475E8E4}">
      <dgm:prSet/>
      <dgm:spPr/>
      <dgm:t>
        <a:bodyPr/>
        <a:lstStyle/>
        <a:p>
          <a:endParaRPr lang="ru-RU"/>
        </a:p>
      </dgm:t>
    </dgm:pt>
    <dgm:pt modelId="{FA7D9616-061E-4123-BDCD-2E60487C63B4}" type="sibTrans" cxnId="{06FAADEE-C6E1-458B-892B-6D52F475E8E4}">
      <dgm:prSet/>
      <dgm:spPr/>
      <dgm:t>
        <a:bodyPr/>
        <a:lstStyle/>
        <a:p>
          <a:endParaRPr lang="ru-RU"/>
        </a:p>
      </dgm:t>
    </dgm:pt>
    <dgm:pt modelId="{8CCF1632-3C96-4D66-8734-18717C2E60DD}">
      <dgm:prSet phldrT="[Текст]" phldr="1"/>
      <dgm:spPr/>
      <dgm:t>
        <a:bodyPr/>
        <a:lstStyle/>
        <a:p>
          <a:endParaRPr lang="ru-RU"/>
        </a:p>
      </dgm:t>
    </dgm:pt>
    <dgm:pt modelId="{AAB3DFCD-CF05-4303-A8B5-53C164DF28D4}" type="parTrans" cxnId="{004F58C5-2411-4524-8146-F8E89C71DE09}">
      <dgm:prSet/>
      <dgm:spPr/>
      <dgm:t>
        <a:bodyPr/>
        <a:lstStyle/>
        <a:p>
          <a:endParaRPr lang="ru-RU"/>
        </a:p>
      </dgm:t>
    </dgm:pt>
    <dgm:pt modelId="{912855F8-CF7B-44D0-8A6E-389322EF84D5}" type="sibTrans" cxnId="{004F58C5-2411-4524-8146-F8E89C71DE09}">
      <dgm:prSet/>
      <dgm:spPr/>
      <dgm:t>
        <a:bodyPr/>
        <a:lstStyle/>
        <a:p>
          <a:endParaRPr lang="ru-RU"/>
        </a:p>
      </dgm:t>
    </dgm:pt>
    <dgm:pt modelId="{202A3976-3DA1-4210-BD30-B12B34F2D4F6}">
      <dgm:prSet phldrT="[Текст]"/>
      <dgm:spPr/>
      <dgm:t>
        <a:bodyPr/>
        <a:lstStyle/>
        <a:p>
          <a:r>
            <a:rPr lang="ru-RU" b="1" dirty="0">
              <a:solidFill>
                <a:schemeClr val="tx1"/>
              </a:solidFill>
            </a:rPr>
            <a:t>6</a:t>
          </a:r>
        </a:p>
        <a:p>
          <a:r>
            <a:rPr lang="ru-RU" dirty="0"/>
            <a:t>Подведение итогов: Светофор</a:t>
          </a:r>
        </a:p>
      </dgm:t>
    </dgm:pt>
    <dgm:pt modelId="{B92CEC01-11D8-43D1-8AB8-AF505E5562BC}" type="parTrans" cxnId="{2CDAE884-6A5E-42D1-B493-1C73D52F219C}">
      <dgm:prSet/>
      <dgm:spPr/>
      <dgm:t>
        <a:bodyPr/>
        <a:lstStyle/>
        <a:p>
          <a:endParaRPr lang="ru-RU"/>
        </a:p>
      </dgm:t>
    </dgm:pt>
    <dgm:pt modelId="{AA09305E-526B-4C2F-8AF0-10F35A2CDC2C}" type="sibTrans" cxnId="{2CDAE884-6A5E-42D1-B493-1C73D52F219C}">
      <dgm:prSet/>
      <dgm:spPr/>
      <dgm:t>
        <a:bodyPr/>
        <a:lstStyle/>
        <a:p>
          <a:endParaRPr lang="ru-RU"/>
        </a:p>
      </dgm:t>
    </dgm:pt>
    <dgm:pt modelId="{7DAA121A-7F68-43F2-BFE3-BB968DA3CC4C}">
      <dgm:prSet phldrT="[Текст]" phldr="1"/>
      <dgm:spPr/>
      <dgm:t>
        <a:bodyPr/>
        <a:lstStyle/>
        <a:p>
          <a:endParaRPr lang="ru-RU"/>
        </a:p>
      </dgm:t>
    </dgm:pt>
    <dgm:pt modelId="{031D4D3B-8666-4FAA-852C-429FE9A25645}" type="parTrans" cxnId="{CDDF88D8-5733-46A8-AD78-105EE4073850}">
      <dgm:prSet/>
      <dgm:spPr/>
      <dgm:t>
        <a:bodyPr/>
        <a:lstStyle/>
        <a:p>
          <a:endParaRPr lang="ru-RU"/>
        </a:p>
      </dgm:t>
    </dgm:pt>
    <dgm:pt modelId="{944A5E98-5A63-4385-8A7F-39FB089F474D}" type="sibTrans" cxnId="{CDDF88D8-5733-46A8-AD78-105EE4073850}">
      <dgm:prSet/>
      <dgm:spPr/>
      <dgm:t>
        <a:bodyPr/>
        <a:lstStyle/>
        <a:p>
          <a:endParaRPr lang="ru-RU"/>
        </a:p>
      </dgm:t>
    </dgm:pt>
    <dgm:pt modelId="{2DCC8B94-C5C4-4F6B-B9A7-60DF0A93E242}" type="pres">
      <dgm:prSet presAssocID="{4F890361-C6FF-4506-9D00-1159D624ABC7}" presName="rootnode" presStyleCnt="0">
        <dgm:presLayoutVars>
          <dgm:chMax/>
          <dgm:chPref/>
          <dgm:dir val="rev"/>
          <dgm:animLvl val="lvl"/>
        </dgm:presLayoutVars>
      </dgm:prSet>
      <dgm:spPr/>
    </dgm:pt>
    <dgm:pt modelId="{BA3D84C8-18B4-4E0F-9910-CBC0E7580E7B}" type="pres">
      <dgm:prSet presAssocID="{2F319BE3-DC1B-4A03-B561-C7CC9FA38C4C}" presName="composite" presStyleCnt="0"/>
      <dgm:spPr/>
    </dgm:pt>
    <dgm:pt modelId="{9D55DA22-ECA5-4FF3-AC2F-0A4DDCFD8ED3}" type="pres">
      <dgm:prSet presAssocID="{2F319BE3-DC1B-4A03-B561-C7CC9FA38C4C}" presName="bentUpArrow1" presStyleLbl="alignImgPlace1" presStyleIdx="0" presStyleCnt="2"/>
      <dgm:spPr/>
    </dgm:pt>
    <dgm:pt modelId="{94F939F8-3A70-42C5-A08F-39345D155B73}" type="pres">
      <dgm:prSet presAssocID="{2F319BE3-DC1B-4A03-B561-C7CC9FA38C4C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F2BE934A-4495-45AD-ACEE-BEC7B4A35F37}" type="pres">
      <dgm:prSet presAssocID="{2F319BE3-DC1B-4A03-B561-C7CC9FA38C4C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8006094C-F6C2-410B-8D62-37473AB8A5F3}" type="pres">
      <dgm:prSet presAssocID="{F261303F-1C5F-4C63-AD6E-8FEF45DA801C}" presName="sibTrans" presStyleCnt="0"/>
      <dgm:spPr/>
    </dgm:pt>
    <dgm:pt modelId="{54A4B3FE-59E9-4BDA-A182-6578FAA8805A}" type="pres">
      <dgm:prSet presAssocID="{A3EA872D-4787-452A-815F-9474CA7344C7}" presName="composite" presStyleCnt="0"/>
      <dgm:spPr/>
    </dgm:pt>
    <dgm:pt modelId="{E9B256CC-ABB2-418A-A3DF-3DC38B872ADD}" type="pres">
      <dgm:prSet presAssocID="{A3EA872D-4787-452A-815F-9474CA7344C7}" presName="bentUpArrow1" presStyleLbl="alignImgPlace1" presStyleIdx="1" presStyleCnt="2"/>
      <dgm:spPr/>
    </dgm:pt>
    <dgm:pt modelId="{F07D8467-7028-49E5-B6D1-1EFACBED8FCF}" type="pres">
      <dgm:prSet presAssocID="{A3EA872D-4787-452A-815F-9474CA7344C7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7AFE95D7-CA51-42ED-865F-9C358E920D2E}" type="pres">
      <dgm:prSet presAssocID="{A3EA872D-4787-452A-815F-9474CA7344C7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5BA4912-5C2E-4CE8-8E44-BC825BE31C54}" type="pres">
      <dgm:prSet presAssocID="{FA7D9616-061E-4123-BDCD-2E60487C63B4}" presName="sibTrans" presStyleCnt="0"/>
      <dgm:spPr/>
    </dgm:pt>
    <dgm:pt modelId="{C482A620-D1B4-4EF0-8197-A0992DEA9025}" type="pres">
      <dgm:prSet presAssocID="{202A3976-3DA1-4210-BD30-B12B34F2D4F6}" presName="composite" presStyleCnt="0"/>
      <dgm:spPr/>
    </dgm:pt>
    <dgm:pt modelId="{0D4D15C0-EABA-4B57-ADB0-D3FEB8CA4B6B}" type="pres">
      <dgm:prSet presAssocID="{202A3976-3DA1-4210-BD30-B12B34F2D4F6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</dgm:pt>
    <dgm:pt modelId="{E70856F1-0754-47E9-B64D-A4FF342AAFD4}" type="pres">
      <dgm:prSet presAssocID="{202A3976-3DA1-4210-BD30-B12B34F2D4F6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B9305B2F-6109-4A4D-879A-F5271CDCB816}" srcId="{2F319BE3-DC1B-4A03-B561-C7CC9FA38C4C}" destId="{F58AFD32-658E-45B9-B021-8EFA1B5B0A32}" srcOrd="0" destOrd="0" parTransId="{9A627A95-6046-4002-87BF-212880CB4101}" sibTransId="{7D08DBCC-A1FB-4AF3-B573-B511B2197172}"/>
    <dgm:cxn modelId="{BF47C161-E05C-41BA-B119-3D03A48E905A}" type="presOf" srcId="{202A3976-3DA1-4210-BD30-B12B34F2D4F6}" destId="{0D4D15C0-EABA-4B57-ADB0-D3FEB8CA4B6B}" srcOrd="0" destOrd="0" presId="urn:microsoft.com/office/officeart/2005/8/layout/StepDownProcess"/>
    <dgm:cxn modelId="{8D85DE6D-0EF5-4908-B886-FCE031D59CD3}" type="presOf" srcId="{F58AFD32-658E-45B9-B021-8EFA1B5B0A32}" destId="{F2BE934A-4495-45AD-ACEE-BEC7B4A35F37}" srcOrd="0" destOrd="0" presId="urn:microsoft.com/office/officeart/2005/8/layout/StepDownProcess"/>
    <dgm:cxn modelId="{D6638778-AC1A-493F-9682-22E13B0B067D}" type="presOf" srcId="{A3EA872D-4787-452A-815F-9474CA7344C7}" destId="{F07D8467-7028-49E5-B6D1-1EFACBED8FCF}" srcOrd="0" destOrd="0" presId="urn:microsoft.com/office/officeart/2005/8/layout/StepDownProcess"/>
    <dgm:cxn modelId="{F24DB759-06F1-4731-9AD1-2921F37329DD}" type="presOf" srcId="{7DAA121A-7F68-43F2-BFE3-BB968DA3CC4C}" destId="{E70856F1-0754-47E9-B64D-A4FF342AAFD4}" srcOrd="0" destOrd="0" presId="urn:microsoft.com/office/officeart/2005/8/layout/StepDownProcess"/>
    <dgm:cxn modelId="{043C4283-52BD-46DE-8FF2-B114A436E276}" type="presOf" srcId="{4F890361-C6FF-4506-9D00-1159D624ABC7}" destId="{2DCC8B94-C5C4-4F6B-B9A7-60DF0A93E242}" srcOrd="0" destOrd="0" presId="urn:microsoft.com/office/officeart/2005/8/layout/StepDownProcess"/>
    <dgm:cxn modelId="{2CDAE884-6A5E-42D1-B493-1C73D52F219C}" srcId="{4F890361-C6FF-4506-9D00-1159D624ABC7}" destId="{202A3976-3DA1-4210-BD30-B12B34F2D4F6}" srcOrd="2" destOrd="0" parTransId="{B92CEC01-11D8-43D1-8AB8-AF505E5562BC}" sibTransId="{AA09305E-526B-4C2F-8AF0-10F35A2CDC2C}"/>
    <dgm:cxn modelId="{10F33BB3-76D8-41D7-8071-C74C85381FB6}" type="presOf" srcId="{8CCF1632-3C96-4D66-8734-18717C2E60DD}" destId="{7AFE95D7-CA51-42ED-865F-9C358E920D2E}" srcOrd="0" destOrd="0" presId="urn:microsoft.com/office/officeart/2005/8/layout/StepDownProcess"/>
    <dgm:cxn modelId="{09AEC0BC-3669-4701-8A2D-913B6B833CFC}" srcId="{4F890361-C6FF-4506-9D00-1159D624ABC7}" destId="{2F319BE3-DC1B-4A03-B561-C7CC9FA38C4C}" srcOrd="0" destOrd="0" parTransId="{35E93BBE-93DB-4573-96F1-6FF57E5E0A8A}" sibTransId="{F261303F-1C5F-4C63-AD6E-8FEF45DA801C}"/>
    <dgm:cxn modelId="{004F58C5-2411-4524-8146-F8E89C71DE09}" srcId="{A3EA872D-4787-452A-815F-9474CA7344C7}" destId="{8CCF1632-3C96-4D66-8734-18717C2E60DD}" srcOrd="0" destOrd="0" parTransId="{AAB3DFCD-CF05-4303-A8B5-53C164DF28D4}" sibTransId="{912855F8-CF7B-44D0-8A6E-389322EF84D5}"/>
    <dgm:cxn modelId="{576110D0-4DDA-40D1-807E-44F698B2CD7E}" type="presOf" srcId="{2F319BE3-DC1B-4A03-B561-C7CC9FA38C4C}" destId="{94F939F8-3A70-42C5-A08F-39345D155B73}" srcOrd="0" destOrd="0" presId="urn:microsoft.com/office/officeart/2005/8/layout/StepDownProcess"/>
    <dgm:cxn modelId="{CDDF88D8-5733-46A8-AD78-105EE4073850}" srcId="{202A3976-3DA1-4210-BD30-B12B34F2D4F6}" destId="{7DAA121A-7F68-43F2-BFE3-BB968DA3CC4C}" srcOrd="0" destOrd="0" parTransId="{031D4D3B-8666-4FAA-852C-429FE9A25645}" sibTransId="{944A5E98-5A63-4385-8A7F-39FB089F474D}"/>
    <dgm:cxn modelId="{06FAADEE-C6E1-458B-892B-6D52F475E8E4}" srcId="{4F890361-C6FF-4506-9D00-1159D624ABC7}" destId="{A3EA872D-4787-452A-815F-9474CA7344C7}" srcOrd="1" destOrd="0" parTransId="{AB61FC2F-B855-4BB9-8FD2-301A5575EA6F}" sibTransId="{FA7D9616-061E-4123-BDCD-2E60487C63B4}"/>
    <dgm:cxn modelId="{11EFD837-DF33-40A2-A2E8-0821BB71A7CE}" type="presParOf" srcId="{2DCC8B94-C5C4-4F6B-B9A7-60DF0A93E242}" destId="{BA3D84C8-18B4-4E0F-9910-CBC0E7580E7B}" srcOrd="0" destOrd="0" presId="urn:microsoft.com/office/officeart/2005/8/layout/StepDownProcess"/>
    <dgm:cxn modelId="{C55D9A27-60CF-4251-AF87-C5B2B51140A4}" type="presParOf" srcId="{BA3D84C8-18B4-4E0F-9910-CBC0E7580E7B}" destId="{9D55DA22-ECA5-4FF3-AC2F-0A4DDCFD8ED3}" srcOrd="0" destOrd="0" presId="urn:microsoft.com/office/officeart/2005/8/layout/StepDownProcess"/>
    <dgm:cxn modelId="{B8936B12-55C1-4CED-A46A-EFEC08153F89}" type="presParOf" srcId="{BA3D84C8-18B4-4E0F-9910-CBC0E7580E7B}" destId="{94F939F8-3A70-42C5-A08F-39345D155B73}" srcOrd="1" destOrd="0" presId="urn:microsoft.com/office/officeart/2005/8/layout/StepDownProcess"/>
    <dgm:cxn modelId="{C72C30C0-8945-4A62-A36D-B2D96D763EBC}" type="presParOf" srcId="{BA3D84C8-18B4-4E0F-9910-CBC0E7580E7B}" destId="{F2BE934A-4495-45AD-ACEE-BEC7B4A35F37}" srcOrd="2" destOrd="0" presId="urn:microsoft.com/office/officeart/2005/8/layout/StepDownProcess"/>
    <dgm:cxn modelId="{B71214A2-01F3-4A36-9E4B-FDE044082606}" type="presParOf" srcId="{2DCC8B94-C5C4-4F6B-B9A7-60DF0A93E242}" destId="{8006094C-F6C2-410B-8D62-37473AB8A5F3}" srcOrd="1" destOrd="0" presId="urn:microsoft.com/office/officeart/2005/8/layout/StepDownProcess"/>
    <dgm:cxn modelId="{990EA9F2-17A4-4551-AB32-70D6B72DCDEC}" type="presParOf" srcId="{2DCC8B94-C5C4-4F6B-B9A7-60DF0A93E242}" destId="{54A4B3FE-59E9-4BDA-A182-6578FAA8805A}" srcOrd="2" destOrd="0" presId="urn:microsoft.com/office/officeart/2005/8/layout/StepDownProcess"/>
    <dgm:cxn modelId="{37E857A9-E998-4086-87D8-FD731E7E389F}" type="presParOf" srcId="{54A4B3FE-59E9-4BDA-A182-6578FAA8805A}" destId="{E9B256CC-ABB2-418A-A3DF-3DC38B872ADD}" srcOrd="0" destOrd="0" presId="urn:microsoft.com/office/officeart/2005/8/layout/StepDownProcess"/>
    <dgm:cxn modelId="{DC16D086-C402-4279-9781-DB97E83ACA21}" type="presParOf" srcId="{54A4B3FE-59E9-4BDA-A182-6578FAA8805A}" destId="{F07D8467-7028-49E5-B6D1-1EFACBED8FCF}" srcOrd="1" destOrd="0" presId="urn:microsoft.com/office/officeart/2005/8/layout/StepDownProcess"/>
    <dgm:cxn modelId="{5BF96111-2071-4147-8B93-2D78681ED081}" type="presParOf" srcId="{54A4B3FE-59E9-4BDA-A182-6578FAA8805A}" destId="{7AFE95D7-CA51-42ED-865F-9C358E920D2E}" srcOrd="2" destOrd="0" presId="urn:microsoft.com/office/officeart/2005/8/layout/StepDownProcess"/>
    <dgm:cxn modelId="{9E1875F8-1DE8-4B7E-B315-D39C360DFC24}" type="presParOf" srcId="{2DCC8B94-C5C4-4F6B-B9A7-60DF0A93E242}" destId="{35BA4912-5C2E-4CE8-8E44-BC825BE31C54}" srcOrd="3" destOrd="0" presId="urn:microsoft.com/office/officeart/2005/8/layout/StepDownProcess"/>
    <dgm:cxn modelId="{0285703C-872B-4C12-B436-CF12D3C39E56}" type="presParOf" srcId="{2DCC8B94-C5C4-4F6B-B9A7-60DF0A93E242}" destId="{C482A620-D1B4-4EF0-8197-A0992DEA9025}" srcOrd="4" destOrd="0" presId="urn:microsoft.com/office/officeart/2005/8/layout/StepDownProcess"/>
    <dgm:cxn modelId="{960CD74C-6593-4697-BAE9-184C033B8EE4}" type="presParOf" srcId="{C482A620-D1B4-4EF0-8197-A0992DEA9025}" destId="{0D4D15C0-EABA-4B57-ADB0-D3FEB8CA4B6B}" srcOrd="0" destOrd="0" presId="urn:microsoft.com/office/officeart/2005/8/layout/StepDownProcess"/>
    <dgm:cxn modelId="{84058758-7E5F-437D-8023-571A9FA7BBBA}" type="presParOf" srcId="{C482A620-D1B4-4EF0-8197-A0992DEA9025}" destId="{E70856F1-0754-47E9-B64D-A4FF342AAFD4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99E0E0-B867-410A-A9A4-5AC9E64930BD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1B1ED534-1F2B-4843-B42C-D037CBE84656}">
      <dgm:prSet phldrT="[Текст]"/>
      <dgm:spPr/>
      <dgm:t>
        <a:bodyPr/>
        <a:lstStyle/>
        <a:p>
          <a:r>
            <a:rPr lang="ru-RU" b="1" dirty="0"/>
            <a:t>Вопрос участнику №1: </a:t>
          </a:r>
        </a:p>
        <a:p>
          <a:r>
            <a:rPr lang="ru-RU" dirty="0"/>
            <a:t>Твоя реакция на ситуацию? Выбери карточку-действие - ответ</a:t>
          </a:r>
        </a:p>
      </dgm:t>
    </dgm:pt>
    <dgm:pt modelId="{E7D83B8B-2B65-464E-AB06-E73BEFBBE6D0}" type="parTrans" cxnId="{69200D65-018E-4A20-806E-5D9CD350639B}">
      <dgm:prSet/>
      <dgm:spPr/>
      <dgm:t>
        <a:bodyPr/>
        <a:lstStyle/>
        <a:p>
          <a:endParaRPr lang="ru-RU"/>
        </a:p>
      </dgm:t>
    </dgm:pt>
    <dgm:pt modelId="{5C21416B-C72F-4848-ABB2-E7F6427B8837}" type="sibTrans" cxnId="{69200D65-018E-4A20-806E-5D9CD350639B}">
      <dgm:prSet/>
      <dgm:spPr/>
      <dgm:t>
        <a:bodyPr/>
        <a:lstStyle/>
        <a:p>
          <a:endParaRPr lang="ru-RU"/>
        </a:p>
      </dgm:t>
    </dgm:pt>
    <dgm:pt modelId="{BE86CB7E-A5E3-483E-9723-6557537E9154}">
      <dgm:prSet phldrT="[Текст]"/>
      <dgm:spPr/>
      <dgm:t>
        <a:bodyPr/>
        <a:lstStyle/>
        <a:p>
          <a:r>
            <a:rPr lang="ru-RU" b="1" dirty="0"/>
            <a:t>Вопрос участнику №2: </a:t>
          </a:r>
        </a:p>
        <a:p>
          <a:r>
            <a:rPr lang="ru-RU" dirty="0"/>
            <a:t>А как ты ведешь себя в ситуации? Каковы твои первые действия ? Выбери карточку-действие</a:t>
          </a:r>
        </a:p>
      </dgm:t>
    </dgm:pt>
    <dgm:pt modelId="{DDD636C1-222C-41C2-B4C7-26AFA1710CBD}" type="parTrans" cxnId="{805F600F-B8CD-4DCB-883A-79B35213231C}">
      <dgm:prSet/>
      <dgm:spPr/>
      <dgm:t>
        <a:bodyPr/>
        <a:lstStyle/>
        <a:p>
          <a:endParaRPr lang="ru-RU"/>
        </a:p>
      </dgm:t>
    </dgm:pt>
    <dgm:pt modelId="{0FC7DF2D-6180-4799-BE68-463F211DECD0}" type="sibTrans" cxnId="{805F600F-B8CD-4DCB-883A-79B35213231C}">
      <dgm:prSet/>
      <dgm:spPr/>
      <dgm:t>
        <a:bodyPr/>
        <a:lstStyle/>
        <a:p>
          <a:endParaRPr lang="ru-RU"/>
        </a:p>
      </dgm:t>
    </dgm:pt>
    <dgm:pt modelId="{38D4B8C5-0206-4B6E-B817-04BEDF1E67C5}">
      <dgm:prSet phldrT="[Текст]"/>
      <dgm:spPr/>
      <dgm:t>
        <a:bodyPr/>
        <a:lstStyle/>
        <a:p>
          <a:r>
            <a:rPr lang="ru-RU" dirty="0"/>
            <a:t>Описание обоюдных действий в начале конфликта и начинается «углубление» в психологический контекст ситуации</a:t>
          </a:r>
        </a:p>
      </dgm:t>
    </dgm:pt>
    <dgm:pt modelId="{1AC85D7C-2CE7-476D-98B5-01E23CA4564E}" type="parTrans" cxnId="{F5D78291-0E60-4C51-82A6-69348EEB7D80}">
      <dgm:prSet/>
      <dgm:spPr/>
      <dgm:t>
        <a:bodyPr/>
        <a:lstStyle/>
        <a:p>
          <a:endParaRPr lang="ru-RU"/>
        </a:p>
      </dgm:t>
    </dgm:pt>
    <dgm:pt modelId="{B87E2F66-B5C2-4BE1-8E8B-A0EB02BE2C66}" type="sibTrans" cxnId="{F5D78291-0E60-4C51-82A6-69348EEB7D80}">
      <dgm:prSet/>
      <dgm:spPr/>
      <dgm:t>
        <a:bodyPr/>
        <a:lstStyle/>
        <a:p>
          <a:endParaRPr lang="ru-RU"/>
        </a:p>
      </dgm:t>
    </dgm:pt>
    <dgm:pt modelId="{96DA7FBE-33C8-4EB1-BA4B-E2F56448B712}" type="pres">
      <dgm:prSet presAssocID="{7699E0E0-B867-410A-A9A4-5AC9E64930BD}" presName="Name0" presStyleCnt="0">
        <dgm:presLayoutVars>
          <dgm:dir/>
          <dgm:resizeHandles val="exact"/>
        </dgm:presLayoutVars>
      </dgm:prSet>
      <dgm:spPr/>
    </dgm:pt>
    <dgm:pt modelId="{06832DC6-4919-4957-8801-85E4B324C61A}" type="pres">
      <dgm:prSet presAssocID="{1B1ED534-1F2B-4843-B42C-D037CBE84656}" presName="node" presStyleLbl="node1" presStyleIdx="0" presStyleCnt="3" custScaleX="209090" custScaleY="232202">
        <dgm:presLayoutVars>
          <dgm:bulletEnabled val="1"/>
        </dgm:presLayoutVars>
      </dgm:prSet>
      <dgm:spPr/>
    </dgm:pt>
    <dgm:pt modelId="{7219D2B3-1E56-4F07-905D-15B4A07EAF31}" type="pres">
      <dgm:prSet presAssocID="{5C21416B-C72F-4848-ABB2-E7F6427B8837}" presName="sibTrans" presStyleLbl="sibTrans2D1" presStyleIdx="0" presStyleCnt="2"/>
      <dgm:spPr/>
    </dgm:pt>
    <dgm:pt modelId="{F558813C-D84D-41C4-B206-0BBC79272474}" type="pres">
      <dgm:prSet presAssocID="{5C21416B-C72F-4848-ABB2-E7F6427B8837}" presName="connectorText" presStyleLbl="sibTrans2D1" presStyleIdx="0" presStyleCnt="2"/>
      <dgm:spPr/>
    </dgm:pt>
    <dgm:pt modelId="{D5220C7B-F2AC-4CAF-9A75-449F0751D3DB}" type="pres">
      <dgm:prSet presAssocID="{BE86CB7E-A5E3-483E-9723-6557537E9154}" presName="node" presStyleLbl="node1" presStyleIdx="1" presStyleCnt="3" custScaleX="227648" custScaleY="210457">
        <dgm:presLayoutVars>
          <dgm:bulletEnabled val="1"/>
        </dgm:presLayoutVars>
      </dgm:prSet>
      <dgm:spPr/>
    </dgm:pt>
    <dgm:pt modelId="{56DDA72F-5298-45DF-8032-2565268EE185}" type="pres">
      <dgm:prSet presAssocID="{0FC7DF2D-6180-4799-BE68-463F211DECD0}" presName="sibTrans" presStyleLbl="sibTrans2D1" presStyleIdx="1" presStyleCnt="2"/>
      <dgm:spPr/>
    </dgm:pt>
    <dgm:pt modelId="{A03F7F8C-A24E-4C38-8F73-4E75DEB81E58}" type="pres">
      <dgm:prSet presAssocID="{0FC7DF2D-6180-4799-BE68-463F211DECD0}" presName="connectorText" presStyleLbl="sibTrans2D1" presStyleIdx="1" presStyleCnt="2"/>
      <dgm:spPr/>
    </dgm:pt>
    <dgm:pt modelId="{CDB53FC4-AAF0-4069-B871-77667EC81433}" type="pres">
      <dgm:prSet presAssocID="{38D4B8C5-0206-4B6E-B817-04BEDF1E67C5}" presName="node" presStyleLbl="node1" presStyleIdx="2" presStyleCnt="3" custScaleX="190434" custScaleY="278205">
        <dgm:presLayoutVars>
          <dgm:bulletEnabled val="1"/>
        </dgm:presLayoutVars>
      </dgm:prSet>
      <dgm:spPr/>
    </dgm:pt>
  </dgm:ptLst>
  <dgm:cxnLst>
    <dgm:cxn modelId="{D2692106-B9B3-4E28-827B-C478ED9CEECA}" type="presOf" srcId="{1B1ED534-1F2B-4843-B42C-D037CBE84656}" destId="{06832DC6-4919-4957-8801-85E4B324C61A}" srcOrd="0" destOrd="0" presId="urn:microsoft.com/office/officeart/2005/8/layout/process1"/>
    <dgm:cxn modelId="{805F600F-B8CD-4DCB-883A-79B35213231C}" srcId="{7699E0E0-B867-410A-A9A4-5AC9E64930BD}" destId="{BE86CB7E-A5E3-483E-9723-6557537E9154}" srcOrd="1" destOrd="0" parTransId="{DDD636C1-222C-41C2-B4C7-26AFA1710CBD}" sibTransId="{0FC7DF2D-6180-4799-BE68-463F211DECD0}"/>
    <dgm:cxn modelId="{69200D65-018E-4A20-806E-5D9CD350639B}" srcId="{7699E0E0-B867-410A-A9A4-5AC9E64930BD}" destId="{1B1ED534-1F2B-4843-B42C-D037CBE84656}" srcOrd="0" destOrd="0" parTransId="{E7D83B8B-2B65-464E-AB06-E73BEFBBE6D0}" sibTransId="{5C21416B-C72F-4848-ABB2-E7F6427B8837}"/>
    <dgm:cxn modelId="{40974B4A-18B4-4887-97DB-9EB66B5E4303}" type="presOf" srcId="{7699E0E0-B867-410A-A9A4-5AC9E64930BD}" destId="{96DA7FBE-33C8-4EB1-BA4B-E2F56448B712}" srcOrd="0" destOrd="0" presId="urn:microsoft.com/office/officeart/2005/8/layout/process1"/>
    <dgm:cxn modelId="{F512DE4B-8620-404E-8255-FFC864AE16A9}" type="presOf" srcId="{BE86CB7E-A5E3-483E-9723-6557537E9154}" destId="{D5220C7B-F2AC-4CAF-9A75-449F0751D3DB}" srcOrd="0" destOrd="0" presId="urn:microsoft.com/office/officeart/2005/8/layout/process1"/>
    <dgm:cxn modelId="{307D026C-EFDF-473D-93E5-3DBB794CEB4B}" type="presOf" srcId="{5C21416B-C72F-4848-ABB2-E7F6427B8837}" destId="{F558813C-D84D-41C4-B206-0BBC79272474}" srcOrd="1" destOrd="0" presId="urn:microsoft.com/office/officeart/2005/8/layout/process1"/>
    <dgm:cxn modelId="{A9891076-2820-41BF-8EEE-3C6A1BC9E721}" type="presOf" srcId="{0FC7DF2D-6180-4799-BE68-463F211DECD0}" destId="{56DDA72F-5298-45DF-8032-2565268EE185}" srcOrd="0" destOrd="0" presId="urn:microsoft.com/office/officeart/2005/8/layout/process1"/>
    <dgm:cxn modelId="{F5D78291-0E60-4C51-82A6-69348EEB7D80}" srcId="{7699E0E0-B867-410A-A9A4-5AC9E64930BD}" destId="{38D4B8C5-0206-4B6E-B817-04BEDF1E67C5}" srcOrd="2" destOrd="0" parTransId="{1AC85D7C-2CE7-476D-98B5-01E23CA4564E}" sibTransId="{B87E2F66-B5C2-4BE1-8E8B-A0EB02BE2C66}"/>
    <dgm:cxn modelId="{F187DCBC-92FD-47BA-8993-159C0A0B87B9}" type="presOf" srcId="{0FC7DF2D-6180-4799-BE68-463F211DECD0}" destId="{A03F7F8C-A24E-4C38-8F73-4E75DEB81E58}" srcOrd="1" destOrd="0" presId="urn:microsoft.com/office/officeart/2005/8/layout/process1"/>
    <dgm:cxn modelId="{B02488C6-943D-4D2F-A9EB-DE50E4293649}" type="presOf" srcId="{5C21416B-C72F-4848-ABB2-E7F6427B8837}" destId="{7219D2B3-1E56-4F07-905D-15B4A07EAF31}" srcOrd="0" destOrd="0" presId="urn:microsoft.com/office/officeart/2005/8/layout/process1"/>
    <dgm:cxn modelId="{75F416E0-22C6-4A9D-9093-6DE958CDA10A}" type="presOf" srcId="{38D4B8C5-0206-4B6E-B817-04BEDF1E67C5}" destId="{CDB53FC4-AAF0-4069-B871-77667EC81433}" srcOrd="0" destOrd="0" presId="urn:microsoft.com/office/officeart/2005/8/layout/process1"/>
    <dgm:cxn modelId="{A8D83910-2BD4-48AA-979B-91A7BC8F0812}" type="presParOf" srcId="{96DA7FBE-33C8-4EB1-BA4B-E2F56448B712}" destId="{06832DC6-4919-4957-8801-85E4B324C61A}" srcOrd="0" destOrd="0" presId="urn:microsoft.com/office/officeart/2005/8/layout/process1"/>
    <dgm:cxn modelId="{CB7FCF1B-4BEA-469F-AD2C-B01C6E0A1B89}" type="presParOf" srcId="{96DA7FBE-33C8-4EB1-BA4B-E2F56448B712}" destId="{7219D2B3-1E56-4F07-905D-15B4A07EAF31}" srcOrd="1" destOrd="0" presId="urn:microsoft.com/office/officeart/2005/8/layout/process1"/>
    <dgm:cxn modelId="{9F620ADB-83D9-407A-B96E-F47AC1701F9B}" type="presParOf" srcId="{7219D2B3-1E56-4F07-905D-15B4A07EAF31}" destId="{F558813C-D84D-41C4-B206-0BBC79272474}" srcOrd="0" destOrd="0" presId="urn:microsoft.com/office/officeart/2005/8/layout/process1"/>
    <dgm:cxn modelId="{625F7D47-6AAD-45B3-9B9E-FCD8B315021F}" type="presParOf" srcId="{96DA7FBE-33C8-4EB1-BA4B-E2F56448B712}" destId="{D5220C7B-F2AC-4CAF-9A75-449F0751D3DB}" srcOrd="2" destOrd="0" presId="urn:microsoft.com/office/officeart/2005/8/layout/process1"/>
    <dgm:cxn modelId="{36B07B3D-721B-460E-B1E3-2C6E1BDB2A91}" type="presParOf" srcId="{96DA7FBE-33C8-4EB1-BA4B-E2F56448B712}" destId="{56DDA72F-5298-45DF-8032-2565268EE185}" srcOrd="3" destOrd="0" presId="urn:microsoft.com/office/officeart/2005/8/layout/process1"/>
    <dgm:cxn modelId="{3CE65528-22EC-46F5-9E56-E4E9A719C874}" type="presParOf" srcId="{56DDA72F-5298-45DF-8032-2565268EE185}" destId="{A03F7F8C-A24E-4C38-8F73-4E75DEB81E58}" srcOrd="0" destOrd="0" presId="urn:microsoft.com/office/officeart/2005/8/layout/process1"/>
    <dgm:cxn modelId="{2D164AF2-290C-4B5F-862A-920D1405187A}" type="presParOf" srcId="{96DA7FBE-33C8-4EB1-BA4B-E2F56448B712}" destId="{CDB53FC4-AAF0-4069-B871-77667EC8143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99E0E0-B867-410A-A9A4-5AC9E64930BD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1B1ED534-1F2B-4843-B42C-D037CBE84656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Вопрос участнику №1: </a:t>
          </a:r>
        </a:p>
        <a:p>
          <a:r>
            <a:rPr lang="ru-RU" dirty="0"/>
            <a:t>Как бы отреагировала на эту ситуацию Строгая Учительница? Чтобы она сказала?</a:t>
          </a:r>
        </a:p>
        <a:p>
          <a:r>
            <a:rPr lang="ru-RU" dirty="0"/>
            <a:t>Твоя реакция на действие партнера теперь, после реакции С.У.? Выбери карточку</a:t>
          </a:r>
        </a:p>
      </dgm:t>
    </dgm:pt>
    <dgm:pt modelId="{E7D83B8B-2B65-464E-AB06-E73BEFBBE6D0}" type="parTrans" cxnId="{69200D65-018E-4A20-806E-5D9CD350639B}">
      <dgm:prSet/>
      <dgm:spPr/>
      <dgm:t>
        <a:bodyPr/>
        <a:lstStyle/>
        <a:p>
          <a:endParaRPr lang="ru-RU"/>
        </a:p>
      </dgm:t>
    </dgm:pt>
    <dgm:pt modelId="{5C21416B-C72F-4848-ABB2-E7F6427B8837}" type="sibTrans" cxnId="{69200D65-018E-4A20-806E-5D9CD350639B}">
      <dgm:prSet/>
      <dgm:spPr/>
      <dgm:t>
        <a:bodyPr/>
        <a:lstStyle/>
        <a:p>
          <a:endParaRPr lang="ru-RU"/>
        </a:p>
      </dgm:t>
    </dgm:pt>
    <dgm:pt modelId="{BE86CB7E-A5E3-483E-9723-6557537E9154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Вопрос участнику №2: </a:t>
          </a:r>
        </a:p>
        <a:p>
          <a:r>
            <a:rPr lang="ru-RU" b="0" dirty="0"/>
            <a:t>Твой партнер отреагировал вот таким действием. Что об этом сказала бы тебе твоя Строгая Учительница? Каким, в связи с этим, будет твое следующее действие? Выбери карточку</a:t>
          </a:r>
        </a:p>
      </dgm:t>
    </dgm:pt>
    <dgm:pt modelId="{DDD636C1-222C-41C2-B4C7-26AFA1710CBD}" type="parTrans" cxnId="{805F600F-B8CD-4DCB-883A-79B35213231C}">
      <dgm:prSet/>
      <dgm:spPr/>
      <dgm:t>
        <a:bodyPr/>
        <a:lstStyle/>
        <a:p>
          <a:endParaRPr lang="ru-RU"/>
        </a:p>
      </dgm:t>
    </dgm:pt>
    <dgm:pt modelId="{0FC7DF2D-6180-4799-BE68-463F211DECD0}" type="sibTrans" cxnId="{805F600F-B8CD-4DCB-883A-79B35213231C}">
      <dgm:prSet/>
      <dgm:spPr/>
      <dgm:t>
        <a:bodyPr/>
        <a:lstStyle/>
        <a:p>
          <a:endParaRPr lang="ru-RU"/>
        </a:p>
      </dgm:t>
    </dgm:pt>
    <dgm:pt modelId="{38D4B8C5-0206-4B6E-B817-04BEDF1E67C5}">
      <dgm:prSet phldrT="[Текст]"/>
      <dgm:spPr/>
      <dgm:t>
        <a:bodyPr/>
        <a:lstStyle/>
        <a:p>
          <a:r>
            <a:rPr lang="ru-RU" dirty="0"/>
            <a:t>На этом круге </a:t>
          </a:r>
          <a:r>
            <a:rPr lang="ru-RU" dirty="0">
              <a:solidFill>
                <a:srgbClr val="FF0000"/>
              </a:solidFill>
            </a:rPr>
            <a:t>услышать</a:t>
          </a:r>
          <a:r>
            <a:rPr lang="ru-RU" dirty="0"/>
            <a:t> мнение </a:t>
          </a:r>
          <a:r>
            <a:rPr lang="ru-RU" dirty="0">
              <a:solidFill>
                <a:srgbClr val="FF0000"/>
              </a:solidFill>
            </a:rPr>
            <a:t>Строгой Учительницы </a:t>
          </a:r>
          <a:r>
            <a:rPr lang="ru-RU" dirty="0"/>
            <a:t>(Внутреннего Критика) по поводу поступков, как ее мнение влияет на выбор ответных действий</a:t>
          </a:r>
        </a:p>
      </dgm:t>
    </dgm:pt>
    <dgm:pt modelId="{1AC85D7C-2CE7-476D-98B5-01E23CA4564E}" type="parTrans" cxnId="{F5D78291-0E60-4C51-82A6-69348EEB7D80}">
      <dgm:prSet/>
      <dgm:spPr/>
      <dgm:t>
        <a:bodyPr/>
        <a:lstStyle/>
        <a:p>
          <a:endParaRPr lang="ru-RU"/>
        </a:p>
      </dgm:t>
    </dgm:pt>
    <dgm:pt modelId="{B87E2F66-B5C2-4BE1-8E8B-A0EB02BE2C66}" type="sibTrans" cxnId="{F5D78291-0E60-4C51-82A6-69348EEB7D80}">
      <dgm:prSet/>
      <dgm:spPr/>
      <dgm:t>
        <a:bodyPr/>
        <a:lstStyle/>
        <a:p>
          <a:endParaRPr lang="ru-RU"/>
        </a:p>
      </dgm:t>
    </dgm:pt>
    <dgm:pt modelId="{96DA7FBE-33C8-4EB1-BA4B-E2F56448B712}" type="pres">
      <dgm:prSet presAssocID="{7699E0E0-B867-410A-A9A4-5AC9E64930BD}" presName="Name0" presStyleCnt="0">
        <dgm:presLayoutVars>
          <dgm:dir/>
          <dgm:resizeHandles val="exact"/>
        </dgm:presLayoutVars>
      </dgm:prSet>
      <dgm:spPr/>
    </dgm:pt>
    <dgm:pt modelId="{06832DC6-4919-4957-8801-85E4B324C61A}" type="pres">
      <dgm:prSet presAssocID="{1B1ED534-1F2B-4843-B42C-D037CBE84656}" presName="node" presStyleLbl="node1" presStyleIdx="0" presStyleCnt="3" custScaleX="209090" custScaleY="232202">
        <dgm:presLayoutVars>
          <dgm:bulletEnabled val="1"/>
        </dgm:presLayoutVars>
      </dgm:prSet>
      <dgm:spPr/>
    </dgm:pt>
    <dgm:pt modelId="{7219D2B3-1E56-4F07-905D-15B4A07EAF31}" type="pres">
      <dgm:prSet presAssocID="{5C21416B-C72F-4848-ABB2-E7F6427B8837}" presName="sibTrans" presStyleLbl="sibTrans2D1" presStyleIdx="0" presStyleCnt="2"/>
      <dgm:spPr/>
    </dgm:pt>
    <dgm:pt modelId="{F558813C-D84D-41C4-B206-0BBC79272474}" type="pres">
      <dgm:prSet presAssocID="{5C21416B-C72F-4848-ABB2-E7F6427B8837}" presName="connectorText" presStyleLbl="sibTrans2D1" presStyleIdx="0" presStyleCnt="2"/>
      <dgm:spPr/>
    </dgm:pt>
    <dgm:pt modelId="{D5220C7B-F2AC-4CAF-9A75-449F0751D3DB}" type="pres">
      <dgm:prSet presAssocID="{BE86CB7E-A5E3-483E-9723-6557537E9154}" presName="node" presStyleLbl="node1" presStyleIdx="1" presStyleCnt="3" custScaleX="227648" custScaleY="210457">
        <dgm:presLayoutVars>
          <dgm:bulletEnabled val="1"/>
        </dgm:presLayoutVars>
      </dgm:prSet>
      <dgm:spPr/>
    </dgm:pt>
    <dgm:pt modelId="{56DDA72F-5298-45DF-8032-2565268EE185}" type="pres">
      <dgm:prSet presAssocID="{0FC7DF2D-6180-4799-BE68-463F211DECD0}" presName="sibTrans" presStyleLbl="sibTrans2D1" presStyleIdx="1" presStyleCnt="2"/>
      <dgm:spPr/>
    </dgm:pt>
    <dgm:pt modelId="{A03F7F8C-A24E-4C38-8F73-4E75DEB81E58}" type="pres">
      <dgm:prSet presAssocID="{0FC7DF2D-6180-4799-BE68-463F211DECD0}" presName="connectorText" presStyleLbl="sibTrans2D1" presStyleIdx="1" presStyleCnt="2"/>
      <dgm:spPr/>
    </dgm:pt>
    <dgm:pt modelId="{CDB53FC4-AAF0-4069-B871-77667EC81433}" type="pres">
      <dgm:prSet presAssocID="{38D4B8C5-0206-4B6E-B817-04BEDF1E67C5}" presName="node" presStyleLbl="node1" presStyleIdx="2" presStyleCnt="3" custScaleX="190434" custScaleY="278205">
        <dgm:presLayoutVars>
          <dgm:bulletEnabled val="1"/>
        </dgm:presLayoutVars>
      </dgm:prSet>
      <dgm:spPr/>
    </dgm:pt>
  </dgm:ptLst>
  <dgm:cxnLst>
    <dgm:cxn modelId="{D2692106-B9B3-4E28-827B-C478ED9CEECA}" type="presOf" srcId="{1B1ED534-1F2B-4843-B42C-D037CBE84656}" destId="{06832DC6-4919-4957-8801-85E4B324C61A}" srcOrd="0" destOrd="0" presId="urn:microsoft.com/office/officeart/2005/8/layout/process1"/>
    <dgm:cxn modelId="{805F600F-B8CD-4DCB-883A-79B35213231C}" srcId="{7699E0E0-B867-410A-A9A4-5AC9E64930BD}" destId="{BE86CB7E-A5E3-483E-9723-6557537E9154}" srcOrd="1" destOrd="0" parTransId="{DDD636C1-222C-41C2-B4C7-26AFA1710CBD}" sibTransId="{0FC7DF2D-6180-4799-BE68-463F211DECD0}"/>
    <dgm:cxn modelId="{69200D65-018E-4A20-806E-5D9CD350639B}" srcId="{7699E0E0-B867-410A-A9A4-5AC9E64930BD}" destId="{1B1ED534-1F2B-4843-B42C-D037CBE84656}" srcOrd="0" destOrd="0" parTransId="{E7D83B8B-2B65-464E-AB06-E73BEFBBE6D0}" sibTransId="{5C21416B-C72F-4848-ABB2-E7F6427B8837}"/>
    <dgm:cxn modelId="{40974B4A-18B4-4887-97DB-9EB66B5E4303}" type="presOf" srcId="{7699E0E0-B867-410A-A9A4-5AC9E64930BD}" destId="{96DA7FBE-33C8-4EB1-BA4B-E2F56448B712}" srcOrd="0" destOrd="0" presId="urn:microsoft.com/office/officeart/2005/8/layout/process1"/>
    <dgm:cxn modelId="{F512DE4B-8620-404E-8255-FFC864AE16A9}" type="presOf" srcId="{BE86CB7E-A5E3-483E-9723-6557537E9154}" destId="{D5220C7B-F2AC-4CAF-9A75-449F0751D3DB}" srcOrd="0" destOrd="0" presId="urn:microsoft.com/office/officeart/2005/8/layout/process1"/>
    <dgm:cxn modelId="{307D026C-EFDF-473D-93E5-3DBB794CEB4B}" type="presOf" srcId="{5C21416B-C72F-4848-ABB2-E7F6427B8837}" destId="{F558813C-D84D-41C4-B206-0BBC79272474}" srcOrd="1" destOrd="0" presId="urn:microsoft.com/office/officeart/2005/8/layout/process1"/>
    <dgm:cxn modelId="{A9891076-2820-41BF-8EEE-3C6A1BC9E721}" type="presOf" srcId="{0FC7DF2D-6180-4799-BE68-463F211DECD0}" destId="{56DDA72F-5298-45DF-8032-2565268EE185}" srcOrd="0" destOrd="0" presId="urn:microsoft.com/office/officeart/2005/8/layout/process1"/>
    <dgm:cxn modelId="{F5D78291-0E60-4C51-82A6-69348EEB7D80}" srcId="{7699E0E0-B867-410A-A9A4-5AC9E64930BD}" destId="{38D4B8C5-0206-4B6E-B817-04BEDF1E67C5}" srcOrd="2" destOrd="0" parTransId="{1AC85D7C-2CE7-476D-98B5-01E23CA4564E}" sibTransId="{B87E2F66-B5C2-4BE1-8E8B-A0EB02BE2C66}"/>
    <dgm:cxn modelId="{F187DCBC-92FD-47BA-8993-159C0A0B87B9}" type="presOf" srcId="{0FC7DF2D-6180-4799-BE68-463F211DECD0}" destId="{A03F7F8C-A24E-4C38-8F73-4E75DEB81E58}" srcOrd="1" destOrd="0" presId="urn:microsoft.com/office/officeart/2005/8/layout/process1"/>
    <dgm:cxn modelId="{B02488C6-943D-4D2F-A9EB-DE50E4293649}" type="presOf" srcId="{5C21416B-C72F-4848-ABB2-E7F6427B8837}" destId="{7219D2B3-1E56-4F07-905D-15B4A07EAF31}" srcOrd="0" destOrd="0" presId="urn:microsoft.com/office/officeart/2005/8/layout/process1"/>
    <dgm:cxn modelId="{75F416E0-22C6-4A9D-9093-6DE958CDA10A}" type="presOf" srcId="{38D4B8C5-0206-4B6E-B817-04BEDF1E67C5}" destId="{CDB53FC4-AAF0-4069-B871-77667EC81433}" srcOrd="0" destOrd="0" presId="urn:microsoft.com/office/officeart/2005/8/layout/process1"/>
    <dgm:cxn modelId="{A8D83910-2BD4-48AA-979B-91A7BC8F0812}" type="presParOf" srcId="{96DA7FBE-33C8-4EB1-BA4B-E2F56448B712}" destId="{06832DC6-4919-4957-8801-85E4B324C61A}" srcOrd="0" destOrd="0" presId="urn:microsoft.com/office/officeart/2005/8/layout/process1"/>
    <dgm:cxn modelId="{CB7FCF1B-4BEA-469F-AD2C-B01C6E0A1B89}" type="presParOf" srcId="{96DA7FBE-33C8-4EB1-BA4B-E2F56448B712}" destId="{7219D2B3-1E56-4F07-905D-15B4A07EAF31}" srcOrd="1" destOrd="0" presId="urn:microsoft.com/office/officeart/2005/8/layout/process1"/>
    <dgm:cxn modelId="{9F620ADB-83D9-407A-B96E-F47AC1701F9B}" type="presParOf" srcId="{7219D2B3-1E56-4F07-905D-15B4A07EAF31}" destId="{F558813C-D84D-41C4-B206-0BBC79272474}" srcOrd="0" destOrd="0" presId="urn:microsoft.com/office/officeart/2005/8/layout/process1"/>
    <dgm:cxn modelId="{625F7D47-6AAD-45B3-9B9E-FCD8B315021F}" type="presParOf" srcId="{96DA7FBE-33C8-4EB1-BA4B-E2F56448B712}" destId="{D5220C7B-F2AC-4CAF-9A75-449F0751D3DB}" srcOrd="2" destOrd="0" presId="urn:microsoft.com/office/officeart/2005/8/layout/process1"/>
    <dgm:cxn modelId="{36B07B3D-721B-460E-B1E3-2C6E1BDB2A91}" type="presParOf" srcId="{96DA7FBE-33C8-4EB1-BA4B-E2F56448B712}" destId="{56DDA72F-5298-45DF-8032-2565268EE185}" srcOrd="3" destOrd="0" presId="urn:microsoft.com/office/officeart/2005/8/layout/process1"/>
    <dgm:cxn modelId="{3CE65528-22EC-46F5-9E56-E4E9A719C874}" type="presParOf" srcId="{56DDA72F-5298-45DF-8032-2565268EE185}" destId="{A03F7F8C-A24E-4C38-8F73-4E75DEB81E58}" srcOrd="0" destOrd="0" presId="urn:microsoft.com/office/officeart/2005/8/layout/process1"/>
    <dgm:cxn modelId="{2D164AF2-290C-4B5F-862A-920D1405187A}" type="presParOf" srcId="{96DA7FBE-33C8-4EB1-BA4B-E2F56448B712}" destId="{CDB53FC4-AAF0-4069-B871-77667EC8143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99E0E0-B867-410A-A9A4-5AC9E64930BD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1B1ED534-1F2B-4843-B42C-D037CBE84656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Вопрос участнику №1: </a:t>
          </a:r>
        </a:p>
        <a:p>
          <a:r>
            <a:rPr lang="ru-RU" dirty="0"/>
            <a:t>Когда партнер реагирует подобным образом, что в это момент чувствует или говорит РЕБЕНОК?</a:t>
          </a:r>
        </a:p>
        <a:p>
          <a:r>
            <a:rPr lang="ru-RU" dirty="0"/>
            <a:t>Какое действие ты предпринимаешь в ответ? Или</a:t>
          </a:r>
        </a:p>
        <a:p>
          <a:endParaRPr lang="ru-RU" dirty="0"/>
        </a:p>
        <a:p>
          <a:r>
            <a:rPr lang="ru-RU" dirty="0"/>
            <a:t>Что чувствует Ребенок по поводу слов Строгой Учительницы? Что с ним происходит?</a:t>
          </a:r>
        </a:p>
      </dgm:t>
    </dgm:pt>
    <dgm:pt modelId="{E7D83B8B-2B65-464E-AB06-E73BEFBBE6D0}" type="parTrans" cxnId="{69200D65-018E-4A20-806E-5D9CD350639B}">
      <dgm:prSet/>
      <dgm:spPr/>
      <dgm:t>
        <a:bodyPr/>
        <a:lstStyle/>
        <a:p>
          <a:endParaRPr lang="ru-RU"/>
        </a:p>
      </dgm:t>
    </dgm:pt>
    <dgm:pt modelId="{5C21416B-C72F-4848-ABB2-E7F6427B8837}" type="sibTrans" cxnId="{69200D65-018E-4A20-806E-5D9CD350639B}">
      <dgm:prSet/>
      <dgm:spPr/>
      <dgm:t>
        <a:bodyPr/>
        <a:lstStyle/>
        <a:p>
          <a:endParaRPr lang="ru-RU"/>
        </a:p>
      </dgm:t>
    </dgm:pt>
    <dgm:pt modelId="{BE86CB7E-A5E3-483E-9723-6557537E9154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Вопрос участнику №1: </a:t>
          </a:r>
        </a:p>
        <a:p>
          <a:r>
            <a:rPr lang="ru-RU" b="0" dirty="0"/>
            <a:t>А что говорит об этом Пассажир в Шляпе? Кто он такой? Что он думает обо всем? </a:t>
          </a:r>
        </a:p>
        <a:p>
          <a:endParaRPr lang="ru-RU" b="0" dirty="0"/>
        </a:p>
        <a:p>
          <a:r>
            <a:rPr lang="ru-RU" b="0" dirty="0"/>
            <a:t>Какое действие ты предпринимаешь?</a:t>
          </a:r>
        </a:p>
      </dgm:t>
    </dgm:pt>
    <dgm:pt modelId="{DDD636C1-222C-41C2-B4C7-26AFA1710CBD}" type="parTrans" cxnId="{805F600F-B8CD-4DCB-883A-79B35213231C}">
      <dgm:prSet/>
      <dgm:spPr/>
      <dgm:t>
        <a:bodyPr/>
        <a:lstStyle/>
        <a:p>
          <a:endParaRPr lang="ru-RU"/>
        </a:p>
      </dgm:t>
    </dgm:pt>
    <dgm:pt modelId="{0FC7DF2D-6180-4799-BE68-463F211DECD0}" type="sibTrans" cxnId="{805F600F-B8CD-4DCB-883A-79B35213231C}">
      <dgm:prSet/>
      <dgm:spPr/>
      <dgm:t>
        <a:bodyPr/>
        <a:lstStyle/>
        <a:p>
          <a:endParaRPr lang="ru-RU"/>
        </a:p>
      </dgm:t>
    </dgm:pt>
    <dgm:pt modelId="{96DA7FBE-33C8-4EB1-BA4B-E2F56448B712}" type="pres">
      <dgm:prSet presAssocID="{7699E0E0-B867-410A-A9A4-5AC9E64930BD}" presName="Name0" presStyleCnt="0">
        <dgm:presLayoutVars>
          <dgm:dir/>
          <dgm:resizeHandles val="exact"/>
        </dgm:presLayoutVars>
      </dgm:prSet>
      <dgm:spPr/>
    </dgm:pt>
    <dgm:pt modelId="{06832DC6-4919-4957-8801-85E4B324C61A}" type="pres">
      <dgm:prSet presAssocID="{1B1ED534-1F2B-4843-B42C-D037CBE84656}" presName="node" presStyleLbl="node1" presStyleIdx="0" presStyleCnt="2" custScaleX="209090" custScaleY="232202" custLinFactNeighborY="-2627">
        <dgm:presLayoutVars>
          <dgm:bulletEnabled val="1"/>
        </dgm:presLayoutVars>
      </dgm:prSet>
      <dgm:spPr/>
    </dgm:pt>
    <dgm:pt modelId="{7219D2B3-1E56-4F07-905D-15B4A07EAF31}" type="pres">
      <dgm:prSet presAssocID="{5C21416B-C72F-4848-ABB2-E7F6427B8837}" presName="sibTrans" presStyleLbl="sibTrans2D1" presStyleIdx="0" presStyleCnt="1"/>
      <dgm:spPr/>
    </dgm:pt>
    <dgm:pt modelId="{F558813C-D84D-41C4-B206-0BBC79272474}" type="pres">
      <dgm:prSet presAssocID="{5C21416B-C72F-4848-ABB2-E7F6427B8837}" presName="connectorText" presStyleLbl="sibTrans2D1" presStyleIdx="0" presStyleCnt="1"/>
      <dgm:spPr/>
    </dgm:pt>
    <dgm:pt modelId="{D5220C7B-F2AC-4CAF-9A75-449F0751D3DB}" type="pres">
      <dgm:prSet presAssocID="{BE86CB7E-A5E3-483E-9723-6557537E9154}" presName="node" presStyleLbl="node1" presStyleIdx="1" presStyleCnt="2" custScaleX="227648" custScaleY="210457">
        <dgm:presLayoutVars>
          <dgm:bulletEnabled val="1"/>
        </dgm:presLayoutVars>
      </dgm:prSet>
      <dgm:spPr/>
    </dgm:pt>
  </dgm:ptLst>
  <dgm:cxnLst>
    <dgm:cxn modelId="{D2692106-B9B3-4E28-827B-C478ED9CEECA}" type="presOf" srcId="{1B1ED534-1F2B-4843-B42C-D037CBE84656}" destId="{06832DC6-4919-4957-8801-85E4B324C61A}" srcOrd="0" destOrd="0" presId="urn:microsoft.com/office/officeart/2005/8/layout/process1"/>
    <dgm:cxn modelId="{805F600F-B8CD-4DCB-883A-79B35213231C}" srcId="{7699E0E0-B867-410A-A9A4-5AC9E64930BD}" destId="{BE86CB7E-A5E3-483E-9723-6557537E9154}" srcOrd="1" destOrd="0" parTransId="{DDD636C1-222C-41C2-B4C7-26AFA1710CBD}" sibTransId="{0FC7DF2D-6180-4799-BE68-463F211DECD0}"/>
    <dgm:cxn modelId="{69200D65-018E-4A20-806E-5D9CD350639B}" srcId="{7699E0E0-B867-410A-A9A4-5AC9E64930BD}" destId="{1B1ED534-1F2B-4843-B42C-D037CBE84656}" srcOrd="0" destOrd="0" parTransId="{E7D83B8B-2B65-464E-AB06-E73BEFBBE6D0}" sibTransId="{5C21416B-C72F-4848-ABB2-E7F6427B8837}"/>
    <dgm:cxn modelId="{40974B4A-18B4-4887-97DB-9EB66B5E4303}" type="presOf" srcId="{7699E0E0-B867-410A-A9A4-5AC9E64930BD}" destId="{96DA7FBE-33C8-4EB1-BA4B-E2F56448B712}" srcOrd="0" destOrd="0" presId="urn:microsoft.com/office/officeart/2005/8/layout/process1"/>
    <dgm:cxn modelId="{F512DE4B-8620-404E-8255-FFC864AE16A9}" type="presOf" srcId="{BE86CB7E-A5E3-483E-9723-6557537E9154}" destId="{D5220C7B-F2AC-4CAF-9A75-449F0751D3DB}" srcOrd="0" destOrd="0" presId="urn:microsoft.com/office/officeart/2005/8/layout/process1"/>
    <dgm:cxn modelId="{307D026C-EFDF-473D-93E5-3DBB794CEB4B}" type="presOf" srcId="{5C21416B-C72F-4848-ABB2-E7F6427B8837}" destId="{F558813C-D84D-41C4-B206-0BBC79272474}" srcOrd="1" destOrd="0" presId="urn:microsoft.com/office/officeart/2005/8/layout/process1"/>
    <dgm:cxn modelId="{B02488C6-943D-4D2F-A9EB-DE50E4293649}" type="presOf" srcId="{5C21416B-C72F-4848-ABB2-E7F6427B8837}" destId="{7219D2B3-1E56-4F07-905D-15B4A07EAF31}" srcOrd="0" destOrd="0" presId="urn:microsoft.com/office/officeart/2005/8/layout/process1"/>
    <dgm:cxn modelId="{A8D83910-2BD4-48AA-979B-91A7BC8F0812}" type="presParOf" srcId="{96DA7FBE-33C8-4EB1-BA4B-E2F56448B712}" destId="{06832DC6-4919-4957-8801-85E4B324C61A}" srcOrd="0" destOrd="0" presId="urn:microsoft.com/office/officeart/2005/8/layout/process1"/>
    <dgm:cxn modelId="{CB7FCF1B-4BEA-469F-AD2C-B01C6E0A1B89}" type="presParOf" srcId="{96DA7FBE-33C8-4EB1-BA4B-E2F56448B712}" destId="{7219D2B3-1E56-4F07-905D-15B4A07EAF31}" srcOrd="1" destOrd="0" presId="urn:microsoft.com/office/officeart/2005/8/layout/process1"/>
    <dgm:cxn modelId="{9F620ADB-83D9-407A-B96E-F47AC1701F9B}" type="presParOf" srcId="{7219D2B3-1E56-4F07-905D-15B4A07EAF31}" destId="{F558813C-D84D-41C4-B206-0BBC79272474}" srcOrd="0" destOrd="0" presId="urn:microsoft.com/office/officeart/2005/8/layout/process1"/>
    <dgm:cxn modelId="{625F7D47-6AAD-45B3-9B9E-FCD8B315021F}" type="presParOf" srcId="{96DA7FBE-33C8-4EB1-BA4B-E2F56448B712}" destId="{D5220C7B-F2AC-4CAF-9A75-449F0751D3DB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30619B-8E48-49CF-A896-54CECD28B91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41522B-6D9A-4B1D-ACF2-966A00E1926E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Кем</a:t>
          </a:r>
          <a:r>
            <a:rPr lang="ru-RU" sz="11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именно из пассажиров продиктовано это действие в наибольшей степени? </a:t>
          </a:r>
        </a:p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А что было бы, если бы решение принимал другой пассажир?</a:t>
          </a:r>
          <a:endParaRPr lang="ru-RU" sz="1800" dirty="0"/>
        </a:p>
      </dgm:t>
    </dgm:pt>
    <dgm:pt modelId="{A29F7FE8-EC67-47C5-BCDE-B7C95E2AFA23}" type="parTrans" cxnId="{7740481C-E4C1-4FBC-8C31-4DD237DF3135}">
      <dgm:prSet/>
      <dgm:spPr/>
      <dgm:t>
        <a:bodyPr/>
        <a:lstStyle/>
        <a:p>
          <a:endParaRPr lang="ru-RU"/>
        </a:p>
      </dgm:t>
    </dgm:pt>
    <dgm:pt modelId="{15687368-F43A-433C-9217-BBA3018CD7C3}" type="sibTrans" cxnId="{7740481C-E4C1-4FBC-8C31-4DD237DF3135}">
      <dgm:prSet/>
      <dgm:spPr/>
      <dgm:t>
        <a:bodyPr/>
        <a:lstStyle/>
        <a:p>
          <a:endParaRPr lang="ru-RU"/>
        </a:p>
      </dgm:t>
    </dgm:pt>
    <dgm:pt modelId="{BCF96CE0-C560-4F3E-B0DE-D0537EDFCACF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Принимает ли участие в происходящем ВОДИТЕЛЬ? Насколько он внимателен к каждому из пассажиров?</a:t>
          </a:r>
        </a:p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 Возможно, кто-то чувствует себя недостаточно услышанным. Что будет, если это исправить?</a:t>
          </a:r>
          <a:endParaRPr lang="ru-RU" sz="1800" dirty="0"/>
        </a:p>
      </dgm:t>
    </dgm:pt>
    <dgm:pt modelId="{F1BBB486-D435-46F0-891B-B5DDEE47D8EA}" type="parTrans" cxnId="{53201D5B-DF7C-4023-A33C-E7D30801458D}">
      <dgm:prSet/>
      <dgm:spPr/>
      <dgm:t>
        <a:bodyPr/>
        <a:lstStyle/>
        <a:p>
          <a:endParaRPr lang="ru-RU"/>
        </a:p>
      </dgm:t>
    </dgm:pt>
    <dgm:pt modelId="{0E8A27A7-B873-4EDB-8769-19D70E4AA5A0}" type="sibTrans" cxnId="{53201D5B-DF7C-4023-A33C-E7D30801458D}">
      <dgm:prSet/>
      <dgm:spPr/>
      <dgm:t>
        <a:bodyPr/>
        <a:lstStyle/>
        <a:p>
          <a:endParaRPr lang="ru-RU"/>
        </a:p>
      </dgm:t>
    </dgm:pt>
    <dgm:pt modelId="{C35CFF79-38AA-46E6-9C71-DF4FD43A9E78}">
      <dgm:prSet phldrT="[Текст]" custT="1"/>
      <dgm:spPr/>
      <dgm:t>
        <a:bodyPr/>
        <a:lstStyle/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Возможно, в машине кого-то не хватает, кто это может быть? </a:t>
          </a:r>
        </a:p>
        <a:p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Попробуйте его нарисовать. Как теперь себя чувствуют пассажиры?</a:t>
          </a:r>
          <a:endParaRPr lang="ru-RU" sz="1800" dirty="0"/>
        </a:p>
      </dgm:t>
    </dgm:pt>
    <dgm:pt modelId="{5615879B-9656-49DB-95B6-98F37AEC112E}" type="parTrans" cxnId="{24C13C4F-8FC3-4333-BFDF-FD5669A907CB}">
      <dgm:prSet/>
      <dgm:spPr/>
      <dgm:t>
        <a:bodyPr/>
        <a:lstStyle/>
        <a:p>
          <a:endParaRPr lang="ru-RU"/>
        </a:p>
      </dgm:t>
    </dgm:pt>
    <dgm:pt modelId="{075751A1-A8CC-4ED1-8080-8C6AEBDD6739}" type="sibTrans" cxnId="{24C13C4F-8FC3-4333-BFDF-FD5669A907CB}">
      <dgm:prSet/>
      <dgm:spPr/>
      <dgm:t>
        <a:bodyPr/>
        <a:lstStyle/>
        <a:p>
          <a:endParaRPr lang="ru-RU"/>
        </a:p>
      </dgm:t>
    </dgm:pt>
    <dgm:pt modelId="{BD685858-E695-454A-BAC7-292B6C9E39A9}" type="pres">
      <dgm:prSet presAssocID="{4130619B-8E48-49CF-A896-54CECD28B910}" presName="linear" presStyleCnt="0">
        <dgm:presLayoutVars>
          <dgm:dir/>
          <dgm:animLvl val="lvl"/>
          <dgm:resizeHandles val="exact"/>
        </dgm:presLayoutVars>
      </dgm:prSet>
      <dgm:spPr/>
    </dgm:pt>
    <dgm:pt modelId="{D47E8CD0-4FA7-44ED-AA07-2F21E680452E}" type="pres">
      <dgm:prSet presAssocID="{E341522B-6D9A-4B1D-ACF2-966A00E1926E}" presName="parentLin" presStyleCnt="0"/>
      <dgm:spPr/>
    </dgm:pt>
    <dgm:pt modelId="{8434D4EC-A676-4CAA-8455-482B1E09B2A8}" type="pres">
      <dgm:prSet presAssocID="{E341522B-6D9A-4B1D-ACF2-966A00E1926E}" presName="parentLeftMargin" presStyleLbl="node1" presStyleIdx="0" presStyleCnt="3"/>
      <dgm:spPr/>
    </dgm:pt>
    <dgm:pt modelId="{870C36EA-96AF-458F-8B81-83E4BF7E3DF9}" type="pres">
      <dgm:prSet presAssocID="{E341522B-6D9A-4B1D-ACF2-966A00E1926E}" presName="parentText" presStyleLbl="node1" presStyleIdx="0" presStyleCnt="3" custScaleY="259882">
        <dgm:presLayoutVars>
          <dgm:chMax val="0"/>
          <dgm:bulletEnabled val="1"/>
        </dgm:presLayoutVars>
      </dgm:prSet>
      <dgm:spPr/>
    </dgm:pt>
    <dgm:pt modelId="{CE3B2F4B-2B89-4E1C-9EDD-C289D5F53D82}" type="pres">
      <dgm:prSet presAssocID="{E341522B-6D9A-4B1D-ACF2-966A00E1926E}" presName="negativeSpace" presStyleCnt="0"/>
      <dgm:spPr/>
    </dgm:pt>
    <dgm:pt modelId="{C7BFEE62-3BF9-4644-A99F-8DC72909B37B}" type="pres">
      <dgm:prSet presAssocID="{E341522B-6D9A-4B1D-ACF2-966A00E1926E}" presName="childText" presStyleLbl="conFgAcc1" presStyleIdx="0" presStyleCnt="3">
        <dgm:presLayoutVars>
          <dgm:bulletEnabled val="1"/>
        </dgm:presLayoutVars>
      </dgm:prSet>
      <dgm:spPr/>
    </dgm:pt>
    <dgm:pt modelId="{77882650-1E3C-4358-BBF8-E489C6C55789}" type="pres">
      <dgm:prSet presAssocID="{15687368-F43A-433C-9217-BBA3018CD7C3}" presName="spaceBetweenRectangles" presStyleCnt="0"/>
      <dgm:spPr/>
    </dgm:pt>
    <dgm:pt modelId="{50952E3B-2A69-4863-987E-7A8CE17C5590}" type="pres">
      <dgm:prSet presAssocID="{BCF96CE0-C560-4F3E-B0DE-D0537EDFCACF}" presName="parentLin" presStyleCnt="0"/>
      <dgm:spPr/>
    </dgm:pt>
    <dgm:pt modelId="{482BBDAA-0425-4EFE-9AAA-5BF736972A7D}" type="pres">
      <dgm:prSet presAssocID="{BCF96CE0-C560-4F3E-B0DE-D0537EDFCACF}" presName="parentLeftMargin" presStyleLbl="node1" presStyleIdx="0" presStyleCnt="3"/>
      <dgm:spPr/>
    </dgm:pt>
    <dgm:pt modelId="{917CDC44-AEC3-412F-9E65-AC9B2D9E051F}" type="pres">
      <dgm:prSet presAssocID="{BCF96CE0-C560-4F3E-B0DE-D0537EDFCACF}" presName="parentText" presStyleLbl="node1" presStyleIdx="1" presStyleCnt="3" custScaleY="250618">
        <dgm:presLayoutVars>
          <dgm:chMax val="0"/>
          <dgm:bulletEnabled val="1"/>
        </dgm:presLayoutVars>
      </dgm:prSet>
      <dgm:spPr/>
    </dgm:pt>
    <dgm:pt modelId="{99586238-73FC-405A-A8B2-5B88A02C4F53}" type="pres">
      <dgm:prSet presAssocID="{BCF96CE0-C560-4F3E-B0DE-D0537EDFCACF}" presName="negativeSpace" presStyleCnt="0"/>
      <dgm:spPr/>
    </dgm:pt>
    <dgm:pt modelId="{9B2FCFDF-294D-4F40-8ADA-658E38809729}" type="pres">
      <dgm:prSet presAssocID="{BCF96CE0-C560-4F3E-B0DE-D0537EDFCACF}" presName="childText" presStyleLbl="conFgAcc1" presStyleIdx="1" presStyleCnt="3">
        <dgm:presLayoutVars>
          <dgm:bulletEnabled val="1"/>
        </dgm:presLayoutVars>
      </dgm:prSet>
      <dgm:spPr/>
    </dgm:pt>
    <dgm:pt modelId="{E68C2266-8C1B-4537-B7B7-4EE80D2E3FC2}" type="pres">
      <dgm:prSet presAssocID="{0E8A27A7-B873-4EDB-8769-19D70E4AA5A0}" presName="spaceBetweenRectangles" presStyleCnt="0"/>
      <dgm:spPr/>
    </dgm:pt>
    <dgm:pt modelId="{21DCDE97-4E78-4CA9-9C57-6B15F840F166}" type="pres">
      <dgm:prSet presAssocID="{C35CFF79-38AA-46E6-9C71-DF4FD43A9E78}" presName="parentLin" presStyleCnt="0"/>
      <dgm:spPr/>
    </dgm:pt>
    <dgm:pt modelId="{03E15786-84E8-41D7-9D0A-70998B297526}" type="pres">
      <dgm:prSet presAssocID="{C35CFF79-38AA-46E6-9C71-DF4FD43A9E78}" presName="parentLeftMargin" presStyleLbl="node1" presStyleIdx="1" presStyleCnt="3"/>
      <dgm:spPr/>
    </dgm:pt>
    <dgm:pt modelId="{E28A49D0-8F94-4C98-91E0-BAADB1DBD498}" type="pres">
      <dgm:prSet presAssocID="{C35CFF79-38AA-46E6-9C71-DF4FD43A9E78}" presName="parentText" presStyleLbl="node1" presStyleIdx="2" presStyleCnt="3" custScaleY="366812">
        <dgm:presLayoutVars>
          <dgm:chMax val="0"/>
          <dgm:bulletEnabled val="1"/>
        </dgm:presLayoutVars>
      </dgm:prSet>
      <dgm:spPr/>
    </dgm:pt>
    <dgm:pt modelId="{C84661D4-564E-441F-A811-1639D0C192AA}" type="pres">
      <dgm:prSet presAssocID="{C35CFF79-38AA-46E6-9C71-DF4FD43A9E78}" presName="negativeSpace" presStyleCnt="0"/>
      <dgm:spPr/>
    </dgm:pt>
    <dgm:pt modelId="{211B0C33-272F-44D0-B639-42264FD8A737}" type="pres">
      <dgm:prSet presAssocID="{C35CFF79-38AA-46E6-9C71-DF4FD43A9E7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935870B-E276-400E-A135-02CDA2FF9B78}" type="presOf" srcId="{BCF96CE0-C560-4F3E-B0DE-D0537EDFCACF}" destId="{917CDC44-AEC3-412F-9E65-AC9B2D9E051F}" srcOrd="1" destOrd="0" presId="urn:microsoft.com/office/officeart/2005/8/layout/list1"/>
    <dgm:cxn modelId="{7740481C-E4C1-4FBC-8C31-4DD237DF3135}" srcId="{4130619B-8E48-49CF-A896-54CECD28B910}" destId="{E341522B-6D9A-4B1D-ACF2-966A00E1926E}" srcOrd="0" destOrd="0" parTransId="{A29F7FE8-EC67-47C5-BCDE-B7C95E2AFA23}" sibTransId="{15687368-F43A-433C-9217-BBA3018CD7C3}"/>
    <dgm:cxn modelId="{CF280323-FC9F-4513-A8B9-3ED1E7D308C5}" type="presOf" srcId="{C35CFF79-38AA-46E6-9C71-DF4FD43A9E78}" destId="{E28A49D0-8F94-4C98-91E0-BAADB1DBD498}" srcOrd="1" destOrd="0" presId="urn:microsoft.com/office/officeart/2005/8/layout/list1"/>
    <dgm:cxn modelId="{9CA85023-B2BA-479B-B64A-AEF165AD1096}" type="presOf" srcId="{E341522B-6D9A-4B1D-ACF2-966A00E1926E}" destId="{870C36EA-96AF-458F-8B81-83E4BF7E3DF9}" srcOrd="1" destOrd="0" presId="urn:microsoft.com/office/officeart/2005/8/layout/list1"/>
    <dgm:cxn modelId="{B2BA8F30-89CC-45CC-979B-A2394F183B08}" type="presOf" srcId="{4130619B-8E48-49CF-A896-54CECD28B910}" destId="{BD685858-E695-454A-BAC7-292B6C9E39A9}" srcOrd="0" destOrd="0" presId="urn:microsoft.com/office/officeart/2005/8/layout/list1"/>
    <dgm:cxn modelId="{77C68A3C-0118-4801-852B-A4164040DA2A}" type="presOf" srcId="{C35CFF79-38AA-46E6-9C71-DF4FD43A9E78}" destId="{03E15786-84E8-41D7-9D0A-70998B297526}" srcOrd="0" destOrd="0" presId="urn:microsoft.com/office/officeart/2005/8/layout/list1"/>
    <dgm:cxn modelId="{53201D5B-DF7C-4023-A33C-E7D30801458D}" srcId="{4130619B-8E48-49CF-A896-54CECD28B910}" destId="{BCF96CE0-C560-4F3E-B0DE-D0537EDFCACF}" srcOrd="1" destOrd="0" parTransId="{F1BBB486-D435-46F0-891B-B5DDEE47D8EA}" sibTransId="{0E8A27A7-B873-4EDB-8769-19D70E4AA5A0}"/>
    <dgm:cxn modelId="{0C018065-65F5-4D94-8D35-FB897FA4859D}" type="presOf" srcId="{BCF96CE0-C560-4F3E-B0DE-D0537EDFCACF}" destId="{482BBDAA-0425-4EFE-9AAA-5BF736972A7D}" srcOrd="0" destOrd="0" presId="urn:microsoft.com/office/officeart/2005/8/layout/list1"/>
    <dgm:cxn modelId="{24C13C4F-8FC3-4333-BFDF-FD5669A907CB}" srcId="{4130619B-8E48-49CF-A896-54CECD28B910}" destId="{C35CFF79-38AA-46E6-9C71-DF4FD43A9E78}" srcOrd="2" destOrd="0" parTransId="{5615879B-9656-49DB-95B6-98F37AEC112E}" sibTransId="{075751A1-A8CC-4ED1-8080-8C6AEBDD6739}"/>
    <dgm:cxn modelId="{BA52F85A-D7A1-4882-BE30-CA87CB5882D0}" type="presOf" srcId="{E341522B-6D9A-4B1D-ACF2-966A00E1926E}" destId="{8434D4EC-A676-4CAA-8455-482B1E09B2A8}" srcOrd="0" destOrd="0" presId="urn:microsoft.com/office/officeart/2005/8/layout/list1"/>
    <dgm:cxn modelId="{3122B386-AEF2-465B-89C9-CA7D048BA47A}" type="presParOf" srcId="{BD685858-E695-454A-BAC7-292B6C9E39A9}" destId="{D47E8CD0-4FA7-44ED-AA07-2F21E680452E}" srcOrd="0" destOrd="0" presId="urn:microsoft.com/office/officeart/2005/8/layout/list1"/>
    <dgm:cxn modelId="{E4C8BCE5-7C78-41B0-ACEC-479938E9AFE4}" type="presParOf" srcId="{D47E8CD0-4FA7-44ED-AA07-2F21E680452E}" destId="{8434D4EC-A676-4CAA-8455-482B1E09B2A8}" srcOrd="0" destOrd="0" presId="urn:microsoft.com/office/officeart/2005/8/layout/list1"/>
    <dgm:cxn modelId="{183CBB84-2617-4D79-9141-039D7FB31104}" type="presParOf" srcId="{D47E8CD0-4FA7-44ED-AA07-2F21E680452E}" destId="{870C36EA-96AF-458F-8B81-83E4BF7E3DF9}" srcOrd="1" destOrd="0" presId="urn:microsoft.com/office/officeart/2005/8/layout/list1"/>
    <dgm:cxn modelId="{E7F1CF8B-6F6E-426B-B6B1-5E6009EDC79C}" type="presParOf" srcId="{BD685858-E695-454A-BAC7-292B6C9E39A9}" destId="{CE3B2F4B-2B89-4E1C-9EDD-C289D5F53D82}" srcOrd="1" destOrd="0" presId="urn:microsoft.com/office/officeart/2005/8/layout/list1"/>
    <dgm:cxn modelId="{F8910842-7F45-4948-99C8-18771E5F9AB1}" type="presParOf" srcId="{BD685858-E695-454A-BAC7-292B6C9E39A9}" destId="{C7BFEE62-3BF9-4644-A99F-8DC72909B37B}" srcOrd="2" destOrd="0" presId="urn:microsoft.com/office/officeart/2005/8/layout/list1"/>
    <dgm:cxn modelId="{30751CEC-0B8F-4380-A3AE-2069682FB1AE}" type="presParOf" srcId="{BD685858-E695-454A-BAC7-292B6C9E39A9}" destId="{77882650-1E3C-4358-BBF8-E489C6C55789}" srcOrd="3" destOrd="0" presId="urn:microsoft.com/office/officeart/2005/8/layout/list1"/>
    <dgm:cxn modelId="{C83B084A-13E7-457A-BDD4-FA5DA28193AF}" type="presParOf" srcId="{BD685858-E695-454A-BAC7-292B6C9E39A9}" destId="{50952E3B-2A69-4863-987E-7A8CE17C5590}" srcOrd="4" destOrd="0" presId="urn:microsoft.com/office/officeart/2005/8/layout/list1"/>
    <dgm:cxn modelId="{DA9F43A8-6958-43B2-83A7-F2B3687D512C}" type="presParOf" srcId="{50952E3B-2A69-4863-987E-7A8CE17C5590}" destId="{482BBDAA-0425-4EFE-9AAA-5BF736972A7D}" srcOrd="0" destOrd="0" presId="urn:microsoft.com/office/officeart/2005/8/layout/list1"/>
    <dgm:cxn modelId="{F63A7427-CC32-471C-9564-B188FF8BC586}" type="presParOf" srcId="{50952E3B-2A69-4863-987E-7A8CE17C5590}" destId="{917CDC44-AEC3-412F-9E65-AC9B2D9E051F}" srcOrd="1" destOrd="0" presId="urn:microsoft.com/office/officeart/2005/8/layout/list1"/>
    <dgm:cxn modelId="{13344D36-C08F-4C0E-8883-97DA5D13DED2}" type="presParOf" srcId="{BD685858-E695-454A-BAC7-292B6C9E39A9}" destId="{99586238-73FC-405A-A8B2-5B88A02C4F53}" srcOrd="5" destOrd="0" presId="urn:microsoft.com/office/officeart/2005/8/layout/list1"/>
    <dgm:cxn modelId="{9611EA6D-3452-4519-9026-18270748F492}" type="presParOf" srcId="{BD685858-E695-454A-BAC7-292B6C9E39A9}" destId="{9B2FCFDF-294D-4F40-8ADA-658E38809729}" srcOrd="6" destOrd="0" presId="urn:microsoft.com/office/officeart/2005/8/layout/list1"/>
    <dgm:cxn modelId="{195902DB-F838-40FC-8DD6-63F6ED611A8D}" type="presParOf" srcId="{BD685858-E695-454A-BAC7-292B6C9E39A9}" destId="{E68C2266-8C1B-4537-B7B7-4EE80D2E3FC2}" srcOrd="7" destOrd="0" presId="urn:microsoft.com/office/officeart/2005/8/layout/list1"/>
    <dgm:cxn modelId="{983178FD-D9A7-4403-878B-7DA823E49DE5}" type="presParOf" srcId="{BD685858-E695-454A-BAC7-292B6C9E39A9}" destId="{21DCDE97-4E78-4CA9-9C57-6B15F840F166}" srcOrd="8" destOrd="0" presId="urn:microsoft.com/office/officeart/2005/8/layout/list1"/>
    <dgm:cxn modelId="{6B11D9DF-F237-4104-A6F0-69757B5582B6}" type="presParOf" srcId="{21DCDE97-4E78-4CA9-9C57-6B15F840F166}" destId="{03E15786-84E8-41D7-9D0A-70998B297526}" srcOrd="0" destOrd="0" presId="urn:microsoft.com/office/officeart/2005/8/layout/list1"/>
    <dgm:cxn modelId="{1A6BBAF5-CA8C-42D5-AA42-1DCB106ADABF}" type="presParOf" srcId="{21DCDE97-4E78-4CA9-9C57-6B15F840F166}" destId="{E28A49D0-8F94-4C98-91E0-BAADB1DBD498}" srcOrd="1" destOrd="0" presId="urn:microsoft.com/office/officeart/2005/8/layout/list1"/>
    <dgm:cxn modelId="{E933C489-13FB-4057-B046-E8FA3358180E}" type="presParOf" srcId="{BD685858-E695-454A-BAC7-292B6C9E39A9}" destId="{C84661D4-564E-441F-A811-1639D0C192AA}" srcOrd="9" destOrd="0" presId="urn:microsoft.com/office/officeart/2005/8/layout/list1"/>
    <dgm:cxn modelId="{78BD0149-DFAE-40D4-B24E-F8B9A6D98B08}" type="presParOf" srcId="{BD685858-E695-454A-BAC7-292B6C9E39A9}" destId="{211B0C33-272F-44D0-B639-42264FD8A73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126D08C-729B-460C-BE03-038BF5F8653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5F0B40E-7F7B-455E-8012-C05D6415DE81}">
      <dgm:prSet phldrT="[Текст]"/>
      <dgm:spPr/>
      <dgm:t>
        <a:bodyPr/>
        <a:lstStyle/>
        <a:p>
          <a:pPr>
            <a:buNone/>
          </a:pPr>
          <a:r>
            <a:rPr lang="ru-RU" dirty="0"/>
            <a:t>- осознать, что внешнее впечатление бывает обманчивым;</a:t>
          </a:r>
        </a:p>
      </dgm:t>
    </dgm:pt>
    <dgm:pt modelId="{8E8EFF04-4AC8-4A87-98D5-E3C86165453C}" type="parTrans" cxnId="{D2AEA925-925E-492B-BC41-C786088244BE}">
      <dgm:prSet/>
      <dgm:spPr/>
      <dgm:t>
        <a:bodyPr/>
        <a:lstStyle/>
        <a:p>
          <a:endParaRPr lang="ru-RU"/>
        </a:p>
      </dgm:t>
    </dgm:pt>
    <dgm:pt modelId="{B5411081-8239-4200-A78F-4887181CDFE0}" type="sibTrans" cxnId="{D2AEA925-925E-492B-BC41-C786088244BE}">
      <dgm:prSet/>
      <dgm:spPr/>
      <dgm:t>
        <a:bodyPr/>
        <a:lstStyle/>
        <a:p>
          <a:endParaRPr lang="ru-RU"/>
        </a:p>
      </dgm:t>
    </dgm:pt>
    <dgm:pt modelId="{8D91378A-0F89-4A8E-8A51-91A81AF00FE7}">
      <dgm:prSet phldrT="[Текст]"/>
      <dgm:spPr/>
      <dgm:t>
        <a:bodyPr/>
        <a:lstStyle/>
        <a:p>
          <a:pPr>
            <a:buNone/>
          </a:pPr>
          <a:r>
            <a:rPr lang="ru-RU" dirty="0"/>
            <a:t>- важно увидеть, что внутренние структуры одинаковы: в каждом их них живет </a:t>
          </a:r>
          <a:r>
            <a: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Внутренний Ребенок;</a:t>
          </a:r>
        </a:p>
      </dgm:t>
    </dgm:pt>
    <dgm:pt modelId="{DC423321-607A-474E-81F4-29F689B103EF}" type="parTrans" cxnId="{F9946707-7522-492F-A2DA-C1B4C950A58E}">
      <dgm:prSet/>
      <dgm:spPr/>
      <dgm:t>
        <a:bodyPr/>
        <a:lstStyle/>
        <a:p>
          <a:endParaRPr lang="ru-RU"/>
        </a:p>
      </dgm:t>
    </dgm:pt>
    <dgm:pt modelId="{48CBC4D6-7C20-4A21-B103-0C976BA91192}" type="sibTrans" cxnId="{F9946707-7522-492F-A2DA-C1B4C950A58E}">
      <dgm:prSet/>
      <dgm:spPr/>
      <dgm:t>
        <a:bodyPr/>
        <a:lstStyle/>
        <a:p>
          <a:endParaRPr lang="ru-RU"/>
        </a:p>
      </dgm:t>
    </dgm:pt>
    <dgm:pt modelId="{2758FF1B-6E96-41AE-9931-E47C68F7A2E7}">
      <dgm:prSet phldrT="[Текст]"/>
      <dgm:spPr/>
      <dgm:t>
        <a:bodyPr/>
        <a:lstStyle/>
        <a:p>
          <a:pPr>
            <a:buNone/>
          </a:pPr>
          <a:r>
            <a:rPr lang="ru-RU" dirty="0"/>
            <a:t>- научиться распознавать в себе </a:t>
          </a:r>
          <a:r>
            <a: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Водителя</a:t>
          </a:r>
          <a:r>
            <a:rPr lang="ru-RU" dirty="0"/>
            <a:t> и научиться действовать именно от его имени</a:t>
          </a:r>
        </a:p>
      </dgm:t>
    </dgm:pt>
    <dgm:pt modelId="{31E5311F-457C-42EA-9015-BA5727172256}" type="parTrans" cxnId="{E5CD178A-66BF-467E-9712-BCEABC8E3EF7}">
      <dgm:prSet/>
      <dgm:spPr/>
      <dgm:t>
        <a:bodyPr/>
        <a:lstStyle/>
        <a:p>
          <a:endParaRPr lang="ru-RU"/>
        </a:p>
      </dgm:t>
    </dgm:pt>
    <dgm:pt modelId="{96CA4699-9E9E-40A6-8FC6-1F6249D9D0E3}" type="sibTrans" cxnId="{E5CD178A-66BF-467E-9712-BCEABC8E3EF7}">
      <dgm:prSet/>
      <dgm:spPr/>
      <dgm:t>
        <a:bodyPr/>
        <a:lstStyle/>
        <a:p>
          <a:endParaRPr lang="ru-RU"/>
        </a:p>
      </dgm:t>
    </dgm:pt>
    <dgm:pt modelId="{4FCBC732-674A-447E-8934-CAF86B82A873}" type="pres">
      <dgm:prSet presAssocID="{F126D08C-729B-460C-BE03-038BF5F8653E}" presName="CompostProcess" presStyleCnt="0">
        <dgm:presLayoutVars>
          <dgm:dir/>
          <dgm:resizeHandles val="exact"/>
        </dgm:presLayoutVars>
      </dgm:prSet>
      <dgm:spPr/>
    </dgm:pt>
    <dgm:pt modelId="{B8E1B83B-A807-4B33-8CF8-D6421E8D4754}" type="pres">
      <dgm:prSet presAssocID="{F126D08C-729B-460C-BE03-038BF5F8653E}" presName="arrow" presStyleLbl="bgShp" presStyleIdx="0" presStyleCnt="1"/>
      <dgm:spPr/>
    </dgm:pt>
    <dgm:pt modelId="{25B88C6C-4215-422F-B668-EABF5837753D}" type="pres">
      <dgm:prSet presAssocID="{F126D08C-729B-460C-BE03-038BF5F8653E}" presName="linearProcess" presStyleCnt="0"/>
      <dgm:spPr/>
    </dgm:pt>
    <dgm:pt modelId="{428F6C7E-8ED4-466C-B891-B3501CCB2DA7}" type="pres">
      <dgm:prSet presAssocID="{B5F0B40E-7F7B-455E-8012-C05D6415DE81}" presName="textNode" presStyleLbl="node1" presStyleIdx="0" presStyleCnt="3">
        <dgm:presLayoutVars>
          <dgm:bulletEnabled val="1"/>
        </dgm:presLayoutVars>
      </dgm:prSet>
      <dgm:spPr/>
    </dgm:pt>
    <dgm:pt modelId="{8E455E60-ACBC-4972-A4D8-32543CF04E68}" type="pres">
      <dgm:prSet presAssocID="{B5411081-8239-4200-A78F-4887181CDFE0}" presName="sibTrans" presStyleCnt="0"/>
      <dgm:spPr/>
    </dgm:pt>
    <dgm:pt modelId="{B015E7AE-DBC3-4F47-9BCB-5DB7E5780960}" type="pres">
      <dgm:prSet presAssocID="{8D91378A-0F89-4A8E-8A51-91A81AF00FE7}" presName="textNode" presStyleLbl="node1" presStyleIdx="1" presStyleCnt="3">
        <dgm:presLayoutVars>
          <dgm:bulletEnabled val="1"/>
        </dgm:presLayoutVars>
      </dgm:prSet>
      <dgm:spPr/>
    </dgm:pt>
    <dgm:pt modelId="{F764CD1A-D44C-444E-BDFE-BF8B03037F0C}" type="pres">
      <dgm:prSet presAssocID="{48CBC4D6-7C20-4A21-B103-0C976BA91192}" presName="sibTrans" presStyleCnt="0"/>
      <dgm:spPr/>
    </dgm:pt>
    <dgm:pt modelId="{A3DC459D-4408-4F98-8EEE-DA65566EAB19}" type="pres">
      <dgm:prSet presAssocID="{2758FF1B-6E96-41AE-9931-E47C68F7A2E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F9946707-7522-492F-A2DA-C1B4C950A58E}" srcId="{F126D08C-729B-460C-BE03-038BF5F8653E}" destId="{8D91378A-0F89-4A8E-8A51-91A81AF00FE7}" srcOrd="1" destOrd="0" parTransId="{DC423321-607A-474E-81F4-29F689B103EF}" sibTransId="{48CBC4D6-7C20-4A21-B103-0C976BA91192}"/>
    <dgm:cxn modelId="{D2AEA925-925E-492B-BC41-C786088244BE}" srcId="{F126D08C-729B-460C-BE03-038BF5F8653E}" destId="{B5F0B40E-7F7B-455E-8012-C05D6415DE81}" srcOrd="0" destOrd="0" parTransId="{8E8EFF04-4AC8-4A87-98D5-E3C86165453C}" sibTransId="{B5411081-8239-4200-A78F-4887181CDFE0}"/>
    <dgm:cxn modelId="{5D974764-7E91-43FB-A851-40C2A96CA3C8}" type="presOf" srcId="{2758FF1B-6E96-41AE-9931-E47C68F7A2E7}" destId="{A3DC459D-4408-4F98-8EEE-DA65566EAB19}" srcOrd="0" destOrd="0" presId="urn:microsoft.com/office/officeart/2005/8/layout/hProcess9"/>
    <dgm:cxn modelId="{E5CD178A-66BF-467E-9712-BCEABC8E3EF7}" srcId="{F126D08C-729B-460C-BE03-038BF5F8653E}" destId="{2758FF1B-6E96-41AE-9931-E47C68F7A2E7}" srcOrd="2" destOrd="0" parTransId="{31E5311F-457C-42EA-9015-BA5727172256}" sibTransId="{96CA4699-9E9E-40A6-8FC6-1F6249D9D0E3}"/>
    <dgm:cxn modelId="{43EC1C91-A17E-40E9-B8DD-F7459D3CC346}" type="presOf" srcId="{8D91378A-0F89-4A8E-8A51-91A81AF00FE7}" destId="{B015E7AE-DBC3-4F47-9BCB-5DB7E5780960}" srcOrd="0" destOrd="0" presId="urn:microsoft.com/office/officeart/2005/8/layout/hProcess9"/>
    <dgm:cxn modelId="{F89C1593-039A-46DD-94B7-9778F163C246}" type="presOf" srcId="{B5F0B40E-7F7B-455E-8012-C05D6415DE81}" destId="{428F6C7E-8ED4-466C-B891-B3501CCB2DA7}" srcOrd="0" destOrd="0" presId="urn:microsoft.com/office/officeart/2005/8/layout/hProcess9"/>
    <dgm:cxn modelId="{1A06A2D8-227D-41DD-BDAF-6E888516835A}" type="presOf" srcId="{F126D08C-729B-460C-BE03-038BF5F8653E}" destId="{4FCBC732-674A-447E-8934-CAF86B82A873}" srcOrd="0" destOrd="0" presId="urn:microsoft.com/office/officeart/2005/8/layout/hProcess9"/>
    <dgm:cxn modelId="{13B74586-3C9E-4EA6-8149-CB5479E55687}" type="presParOf" srcId="{4FCBC732-674A-447E-8934-CAF86B82A873}" destId="{B8E1B83B-A807-4B33-8CF8-D6421E8D4754}" srcOrd="0" destOrd="0" presId="urn:microsoft.com/office/officeart/2005/8/layout/hProcess9"/>
    <dgm:cxn modelId="{2B0FC26C-E701-4815-9C09-44AA2ABEC4EB}" type="presParOf" srcId="{4FCBC732-674A-447E-8934-CAF86B82A873}" destId="{25B88C6C-4215-422F-B668-EABF5837753D}" srcOrd="1" destOrd="0" presId="urn:microsoft.com/office/officeart/2005/8/layout/hProcess9"/>
    <dgm:cxn modelId="{3C8E8747-A8B4-48FB-9F44-B3B984FEFCE4}" type="presParOf" srcId="{25B88C6C-4215-422F-B668-EABF5837753D}" destId="{428F6C7E-8ED4-466C-B891-B3501CCB2DA7}" srcOrd="0" destOrd="0" presId="urn:microsoft.com/office/officeart/2005/8/layout/hProcess9"/>
    <dgm:cxn modelId="{E5D910D2-EE1A-468B-84B8-C87581D351E9}" type="presParOf" srcId="{25B88C6C-4215-422F-B668-EABF5837753D}" destId="{8E455E60-ACBC-4972-A4D8-32543CF04E68}" srcOrd="1" destOrd="0" presId="urn:microsoft.com/office/officeart/2005/8/layout/hProcess9"/>
    <dgm:cxn modelId="{AABF4ED5-BF0F-4510-ABCF-893514201DE1}" type="presParOf" srcId="{25B88C6C-4215-422F-B668-EABF5837753D}" destId="{B015E7AE-DBC3-4F47-9BCB-5DB7E5780960}" srcOrd="2" destOrd="0" presId="urn:microsoft.com/office/officeart/2005/8/layout/hProcess9"/>
    <dgm:cxn modelId="{98B2C7E0-8A35-4818-9E43-E30D13731848}" type="presParOf" srcId="{25B88C6C-4215-422F-B668-EABF5837753D}" destId="{F764CD1A-D44C-444E-BDFE-BF8B03037F0C}" srcOrd="3" destOrd="0" presId="urn:microsoft.com/office/officeart/2005/8/layout/hProcess9"/>
    <dgm:cxn modelId="{9193A02F-926F-4959-9CD9-EE882A15A387}" type="presParOf" srcId="{25B88C6C-4215-422F-B668-EABF5837753D}" destId="{A3DC459D-4408-4F98-8EEE-DA65566EAB1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21A29E-08B5-443C-8040-0AF499C14100}">
      <dsp:nvSpPr>
        <dsp:cNvPr id="0" name=""/>
        <dsp:cNvSpPr/>
      </dsp:nvSpPr>
      <dsp:spPr>
        <a:xfrm>
          <a:off x="1929" y="0"/>
          <a:ext cx="2022036" cy="3417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Подросткам и родителям</a:t>
          </a:r>
        </a:p>
      </dsp:txBody>
      <dsp:txXfrm>
        <a:off x="1929" y="1366931"/>
        <a:ext cx="2022036" cy="1366931"/>
      </dsp:txXfrm>
    </dsp:sp>
    <dsp:sp modelId="{DC228D35-426D-4B74-8AB0-9B50FA21A88E}">
      <dsp:nvSpPr>
        <dsp:cNvPr id="0" name=""/>
        <dsp:cNvSpPr/>
      </dsp:nvSpPr>
      <dsp:spPr>
        <a:xfrm>
          <a:off x="188214" y="37200"/>
          <a:ext cx="1649465" cy="1473648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45000" r="-4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ACB3E3-7537-494D-9D9B-B89BE37CDDC6}">
      <dsp:nvSpPr>
        <dsp:cNvPr id="0" name=""/>
        <dsp:cNvSpPr/>
      </dsp:nvSpPr>
      <dsp:spPr>
        <a:xfrm>
          <a:off x="2084626" y="0"/>
          <a:ext cx="2022036" cy="3417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Супругам и другим членам семьи</a:t>
          </a:r>
        </a:p>
      </dsp:txBody>
      <dsp:txXfrm>
        <a:off x="2084626" y="1366931"/>
        <a:ext cx="2022036" cy="1366931"/>
      </dsp:txXfrm>
    </dsp:sp>
    <dsp:sp modelId="{957B7DDC-4384-4186-965D-034E1762B316}">
      <dsp:nvSpPr>
        <dsp:cNvPr id="0" name=""/>
        <dsp:cNvSpPr/>
      </dsp:nvSpPr>
      <dsp:spPr>
        <a:xfrm>
          <a:off x="2329506" y="37200"/>
          <a:ext cx="1532276" cy="1473648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9A71C2-56DD-4DC6-B0D1-FDA7C1C7C9E4}">
      <dsp:nvSpPr>
        <dsp:cNvPr id="0" name=""/>
        <dsp:cNvSpPr/>
      </dsp:nvSpPr>
      <dsp:spPr>
        <a:xfrm>
          <a:off x="4167324" y="0"/>
          <a:ext cx="2022036" cy="3417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Друзьям</a:t>
          </a:r>
        </a:p>
      </dsp:txBody>
      <dsp:txXfrm>
        <a:off x="4167324" y="1366931"/>
        <a:ext cx="2022036" cy="1366931"/>
      </dsp:txXfrm>
    </dsp:sp>
    <dsp:sp modelId="{946A117B-5CC8-4467-8604-832F7E7ABE02}">
      <dsp:nvSpPr>
        <dsp:cNvPr id="0" name=""/>
        <dsp:cNvSpPr/>
      </dsp:nvSpPr>
      <dsp:spPr>
        <a:xfrm>
          <a:off x="4444158" y="37200"/>
          <a:ext cx="1468368" cy="1473648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39C7F-72BD-4DE9-9517-316F448FAC7B}">
      <dsp:nvSpPr>
        <dsp:cNvPr id="0" name=""/>
        <dsp:cNvSpPr/>
      </dsp:nvSpPr>
      <dsp:spPr>
        <a:xfrm>
          <a:off x="6250022" y="0"/>
          <a:ext cx="2022036" cy="3417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Партнерам по работе</a:t>
          </a:r>
        </a:p>
      </dsp:txBody>
      <dsp:txXfrm>
        <a:off x="6250022" y="1366931"/>
        <a:ext cx="2022036" cy="1366931"/>
      </dsp:txXfrm>
    </dsp:sp>
    <dsp:sp modelId="{73FCFB82-15AF-4835-BAF8-AB0D17F77BCA}">
      <dsp:nvSpPr>
        <dsp:cNvPr id="0" name=""/>
        <dsp:cNvSpPr/>
      </dsp:nvSpPr>
      <dsp:spPr>
        <a:xfrm>
          <a:off x="6478913" y="37200"/>
          <a:ext cx="1564253" cy="1473648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F583C-26AB-4EE6-A367-B7C3879ECA9C}">
      <dsp:nvSpPr>
        <dsp:cNvPr id="0" name=""/>
        <dsp:cNvSpPr/>
      </dsp:nvSpPr>
      <dsp:spPr>
        <a:xfrm>
          <a:off x="330959" y="2733862"/>
          <a:ext cx="7612068" cy="512599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760727-09A1-4B8A-8415-E2E4BC67E3CE}">
      <dsp:nvSpPr>
        <dsp:cNvPr id="0" name=""/>
        <dsp:cNvSpPr/>
      </dsp:nvSpPr>
      <dsp:spPr>
        <a:xfrm>
          <a:off x="1292302" y="2396023"/>
          <a:ext cx="597280" cy="1138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8640" y="0"/>
              </a:lnTo>
              <a:lnTo>
                <a:pt x="298640" y="1138110"/>
              </a:lnTo>
              <a:lnTo>
                <a:pt x="597280" y="1138110"/>
              </a:lnTo>
            </a:path>
          </a:pathLst>
        </a:custGeom>
        <a:noFill/>
        <a:ln w="635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558809" y="2932945"/>
        <a:ext cx="64265" cy="64265"/>
      </dsp:txXfrm>
    </dsp:sp>
    <dsp:sp modelId="{87DEF447-7663-4D46-B999-6DF25A26455B}">
      <dsp:nvSpPr>
        <dsp:cNvPr id="0" name=""/>
        <dsp:cNvSpPr/>
      </dsp:nvSpPr>
      <dsp:spPr>
        <a:xfrm>
          <a:off x="1292302" y="2350303"/>
          <a:ext cx="59728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97280" y="45720"/>
              </a:lnTo>
            </a:path>
          </a:pathLst>
        </a:custGeom>
        <a:noFill/>
        <a:ln w="635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576010" y="2381090"/>
        <a:ext cx="29864" cy="29864"/>
      </dsp:txXfrm>
    </dsp:sp>
    <dsp:sp modelId="{D114B487-78C7-457E-80BA-8DB460157926}">
      <dsp:nvSpPr>
        <dsp:cNvPr id="0" name=""/>
        <dsp:cNvSpPr/>
      </dsp:nvSpPr>
      <dsp:spPr>
        <a:xfrm>
          <a:off x="1292302" y="1257912"/>
          <a:ext cx="597280" cy="1138110"/>
        </a:xfrm>
        <a:custGeom>
          <a:avLst/>
          <a:gdLst/>
          <a:ahLst/>
          <a:cxnLst/>
          <a:rect l="0" t="0" r="0" b="0"/>
          <a:pathLst>
            <a:path>
              <a:moveTo>
                <a:pt x="0" y="1138110"/>
              </a:moveTo>
              <a:lnTo>
                <a:pt x="298640" y="1138110"/>
              </a:lnTo>
              <a:lnTo>
                <a:pt x="298640" y="0"/>
              </a:lnTo>
              <a:lnTo>
                <a:pt x="597280" y="0"/>
              </a:lnTo>
            </a:path>
          </a:pathLst>
        </a:custGeom>
        <a:noFill/>
        <a:ln w="635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558809" y="1794834"/>
        <a:ext cx="64265" cy="64265"/>
      </dsp:txXfrm>
    </dsp:sp>
    <dsp:sp modelId="{C7F705FE-F717-4894-B009-00D46914F164}">
      <dsp:nvSpPr>
        <dsp:cNvPr id="0" name=""/>
        <dsp:cNvSpPr/>
      </dsp:nvSpPr>
      <dsp:spPr>
        <a:xfrm rot="16200000">
          <a:off x="-1558964" y="1940778"/>
          <a:ext cx="4792046" cy="910488"/>
        </a:xfrm>
        <a:prstGeom prst="rect">
          <a:avLst/>
        </a:prstGeom>
        <a:gradFill rotWithShape="0">
          <a:gsLst>
            <a:gs pos="0">
              <a:schemeClr val="accent3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lvl="0" indent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900" kern="1200" dirty="0"/>
            <a:t>СВЕТОФОР</a:t>
          </a:r>
        </a:p>
      </dsp:txBody>
      <dsp:txXfrm>
        <a:off x="-1558964" y="1940778"/>
        <a:ext cx="4792046" cy="910488"/>
      </dsp:txXfrm>
    </dsp:sp>
    <dsp:sp modelId="{D166FB32-FDCB-413B-AB73-D4CA0FCCF8C3}">
      <dsp:nvSpPr>
        <dsp:cNvPr id="0" name=""/>
        <dsp:cNvSpPr/>
      </dsp:nvSpPr>
      <dsp:spPr>
        <a:xfrm>
          <a:off x="1889583" y="802667"/>
          <a:ext cx="2986403" cy="910488"/>
        </a:xfrm>
        <a:prstGeom prst="rect">
          <a:avLst/>
        </a:prstGeom>
        <a:solidFill>
          <a:srgbClr val="FF0000"/>
        </a:solidFill>
        <a:ln>
          <a:solidFill>
            <a:srgbClr val="FF0000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Действия, которые я категорически не согласен терпеть по отношению к себе</a:t>
          </a:r>
        </a:p>
      </dsp:txBody>
      <dsp:txXfrm>
        <a:off x="1889583" y="802667"/>
        <a:ext cx="2986403" cy="910488"/>
      </dsp:txXfrm>
    </dsp:sp>
    <dsp:sp modelId="{0BDAD6A2-2538-4A2F-AA85-741E22EA4D6B}">
      <dsp:nvSpPr>
        <dsp:cNvPr id="0" name=""/>
        <dsp:cNvSpPr/>
      </dsp:nvSpPr>
      <dsp:spPr>
        <a:xfrm>
          <a:off x="1889583" y="1940778"/>
          <a:ext cx="2986403" cy="910488"/>
        </a:xfrm>
        <a:prstGeom prst="rect">
          <a:avLst/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Действия на определенных условиях (обозначить)</a:t>
          </a:r>
        </a:p>
      </dsp:txBody>
      <dsp:txXfrm>
        <a:off x="1889583" y="1940778"/>
        <a:ext cx="2986403" cy="910488"/>
      </dsp:txXfrm>
    </dsp:sp>
    <dsp:sp modelId="{F82FA476-0BF7-401E-A2D1-112373BB7D06}">
      <dsp:nvSpPr>
        <dsp:cNvPr id="0" name=""/>
        <dsp:cNvSpPr/>
      </dsp:nvSpPr>
      <dsp:spPr>
        <a:xfrm>
          <a:off x="1889583" y="3078889"/>
          <a:ext cx="2986403" cy="910488"/>
        </a:xfrm>
        <a:prstGeom prst="rect">
          <a:avLst/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Действия, на которые я всегда согласен</a:t>
          </a:r>
        </a:p>
      </dsp:txBody>
      <dsp:txXfrm>
        <a:off x="1889583" y="3078889"/>
        <a:ext cx="2986403" cy="91048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EAE321-F04D-4019-B6C9-D0397FD86C88}">
      <dsp:nvSpPr>
        <dsp:cNvPr id="0" name=""/>
        <dsp:cNvSpPr/>
      </dsp:nvSpPr>
      <dsp:spPr>
        <a:xfrm rot="16200000">
          <a:off x="1252252" y="-1252252"/>
          <a:ext cx="2531723" cy="50362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Позволяет бережно и точно выявить суть сложившейся ситуации;</a:t>
          </a:r>
        </a:p>
      </dsp:txBody>
      <dsp:txXfrm rot="5400000">
        <a:off x="-1" y="1"/>
        <a:ext cx="5036228" cy="1898792"/>
      </dsp:txXfrm>
    </dsp:sp>
    <dsp:sp modelId="{8ACDE4FB-84A1-41C0-BA2C-D91AD12B8A7E}">
      <dsp:nvSpPr>
        <dsp:cNvPr id="0" name=""/>
        <dsp:cNvSpPr/>
      </dsp:nvSpPr>
      <dsp:spPr>
        <a:xfrm>
          <a:off x="5036228" y="0"/>
          <a:ext cx="5036228" cy="2531723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Дает возможность каждому из участников посмотреть на себя и на партнера другими глазами;</a:t>
          </a:r>
        </a:p>
      </dsp:txBody>
      <dsp:txXfrm>
        <a:off x="5036228" y="0"/>
        <a:ext cx="5036228" cy="1898792"/>
      </dsp:txXfrm>
    </dsp:sp>
    <dsp:sp modelId="{C2C09097-0ABB-4C29-8EF9-8F7C757BF815}">
      <dsp:nvSpPr>
        <dsp:cNvPr id="0" name=""/>
        <dsp:cNvSpPr/>
      </dsp:nvSpPr>
      <dsp:spPr>
        <a:xfrm rot="10800000">
          <a:off x="0" y="2531723"/>
          <a:ext cx="5036228" cy="2531723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Найти пути разрешения ситуации;</a:t>
          </a:r>
        </a:p>
      </dsp:txBody>
      <dsp:txXfrm rot="10800000">
        <a:off x="0" y="3164654"/>
        <a:ext cx="5036228" cy="1898792"/>
      </dsp:txXfrm>
    </dsp:sp>
    <dsp:sp modelId="{D910053B-831F-4F4A-BFEC-48A751FE7A03}">
      <dsp:nvSpPr>
        <dsp:cNvPr id="0" name=""/>
        <dsp:cNvSpPr/>
      </dsp:nvSpPr>
      <dsp:spPr>
        <a:xfrm rot="5400000">
          <a:off x="6288480" y="1279471"/>
          <a:ext cx="2531723" cy="50362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Выбрать для дальнейшего взаимодействия подходящие, эффективные, экологичные варианты</a:t>
          </a:r>
        </a:p>
      </dsp:txBody>
      <dsp:txXfrm rot="-5400000">
        <a:off x="5036228" y="3164654"/>
        <a:ext cx="5036228" cy="1898792"/>
      </dsp:txXfrm>
    </dsp:sp>
    <dsp:sp modelId="{72377523-BAB1-45A0-B5B4-0B39DC4266BC}">
      <dsp:nvSpPr>
        <dsp:cNvPr id="0" name=""/>
        <dsp:cNvSpPr/>
      </dsp:nvSpPr>
      <dsp:spPr>
        <a:xfrm>
          <a:off x="3525359" y="1898792"/>
          <a:ext cx="3021737" cy="1265861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«Правила семейного движения» </a:t>
          </a:r>
        </a:p>
      </dsp:txBody>
      <dsp:txXfrm>
        <a:off x="3587153" y="1960586"/>
        <a:ext cx="2898149" cy="11422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A7959-1F2A-4945-91CF-C1CAF2189F0B}">
      <dsp:nvSpPr>
        <dsp:cNvPr id="0" name=""/>
        <dsp:cNvSpPr/>
      </dsp:nvSpPr>
      <dsp:spPr>
        <a:xfrm>
          <a:off x="0" y="91704"/>
          <a:ext cx="4254795" cy="119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Глубинное Я (самость) – ядро личности</a:t>
          </a:r>
        </a:p>
      </dsp:txBody>
      <dsp:txXfrm>
        <a:off x="58257" y="149961"/>
        <a:ext cx="4138281" cy="1076886"/>
      </dsp:txXfrm>
    </dsp:sp>
    <dsp:sp modelId="{4EDDDFAD-168C-45D8-B3E4-EF224B89F1B0}">
      <dsp:nvSpPr>
        <dsp:cNvPr id="0" name=""/>
        <dsp:cNvSpPr/>
      </dsp:nvSpPr>
      <dsp:spPr>
        <a:xfrm>
          <a:off x="0" y="1285104"/>
          <a:ext cx="4254795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090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ru-RU" sz="2300" kern="1200" dirty="0"/>
        </a:p>
      </dsp:txBody>
      <dsp:txXfrm>
        <a:off x="0" y="1285104"/>
        <a:ext cx="4254795" cy="496800"/>
      </dsp:txXfrm>
    </dsp:sp>
    <dsp:sp modelId="{4D086138-0490-4926-8911-9582E645B6DE}">
      <dsp:nvSpPr>
        <dsp:cNvPr id="0" name=""/>
        <dsp:cNvSpPr/>
      </dsp:nvSpPr>
      <dsp:spPr>
        <a:xfrm>
          <a:off x="0" y="1781904"/>
          <a:ext cx="4254795" cy="119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Отдельные части личности (</a:t>
          </a:r>
          <a:r>
            <a:rPr lang="ru-RU" sz="3000" kern="1200" dirty="0" err="1"/>
            <a:t>субличности</a:t>
          </a:r>
          <a:r>
            <a:rPr lang="ru-RU" sz="3000" kern="1200" dirty="0"/>
            <a:t>)</a:t>
          </a:r>
        </a:p>
      </dsp:txBody>
      <dsp:txXfrm>
        <a:off x="58257" y="1840161"/>
        <a:ext cx="4138281" cy="1076886"/>
      </dsp:txXfrm>
    </dsp:sp>
    <dsp:sp modelId="{1A2D1647-5A57-4DF8-9BA9-D7C330A85C4D}">
      <dsp:nvSpPr>
        <dsp:cNvPr id="0" name=""/>
        <dsp:cNvSpPr/>
      </dsp:nvSpPr>
      <dsp:spPr>
        <a:xfrm>
          <a:off x="0" y="2975304"/>
          <a:ext cx="4254795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090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ru-RU" sz="2300" kern="1200"/>
        </a:p>
      </dsp:txBody>
      <dsp:txXfrm>
        <a:off x="0" y="2975304"/>
        <a:ext cx="4254795" cy="496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5B60C-E9E7-43A1-B6A7-C0DA291656B6}">
      <dsp:nvSpPr>
        <dsp:cNvPr id="0" name=""/>
        <dsp:cNvSpPr/>
      </dsp:nvSpPr>
      <dsp:spPr>
        <a:xfrm rot="5400000">
          <a:off x="569517" y="1432472"/>
          <a:ext cx="1266898" cy="144231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7CD339-7F4D-4089-8B25-D3E6C269AE26}">
      <dsp:nvSpPr>
        <dsp:cNvPr id="0" name=""/>
        <dsp:cNvSpPr/>
      </dsp:nvSpPr>
      <dsp:spPr>
        <a:xfrm>
          <a:off x="233866" y="28090"/>
          <a:ext cx="2132710" cy="14928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</a:rPr>
            <a:t>1</a:t>
          </a:r>
          <a:r>
            <a:rPr lang="ru-RU" sz="2000" kern="1200" dirty="0"/>
            <a:t>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Знакомство с полем</a:t>
          </a:r>
        </a:p>
      </dsp:txBody>
      <dsp:txXfrm>
        <a:off x="306753" y="100977"/>
        <a:ext cx="1986936" cy="1347054"/>
      </dsp:txXfrm>
    </dsp:sp>
    <dsp:sp modelId="{02E10A2D-BBFE-48F6-8A7D-BDAB9BFA3B31}">
      <dsp:nvSpPr>
        <dsp:cNvPr id="0" name=""/>
        <dsp:cNvSpPr/>
      </dsp:nvSpPr>
      <dsp:spPr>
        <a:xfrm>
          <a:off x="2366577" y="170465"/>
          <a:ext cx="1551130" cy="120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600" kern="1200"/>
        </a:p>
      </dsp:txBody>
      <dsp:txXfrm>
        <a:off x="2366577" y="170465"/>
        <a:ext cx="1551130" cy="1206569"/>
      </dsp:txXfrm>
    </dsp:sp>
    <dsp:sp modelId="{93DB3F38-39DB-4476-810C-E7765E16F6F2}">
      <dsp:nvSpPr>
        <dsp:cNvPr id="0" name=""/>
        <dsp:cNvSpPr/>
      </dsp:nvSpPr>
      <dsp:spPr>
        <a:xfrm rot="5400000">
          <a:off x="2337761" y="3109410"/>
          <a:ext cx="1266898" cy="144231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B7FAB5-5EE1-4B79-B4FA-680D543BF44B}">
      <dsp:nvSpPr>
        <dsp:cNvPr id="0" name=""/>
        <dsp:cNvSpPr/>
      </dsp:nvSpPr>
      <dsp:spPr>
        <a:xfrm>
          <a:off x="2002110" y="1705028"/>
          <a:ext cx="2132710" cy="14928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</a:rPr>
            <a:t>2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Метафора дорожной карты</a:t>
          </a:r>
        </a:p>
      </dsp:txBody>
      <dsp:txXfrm>
        <a:off x="2074997" y="1777915"/>
        <a:ext cx="1986936" cy="1347054"/>
      </dsp:txXfrm>
    </dsp:sp>
    <dsp:sp modelId="{5298B5A8-7014-4AAD-B38A-6C9B9045E226}">
      <dsp:nvSpPr>
        <dsp:cNvPr id="0" name=""/>
        <dsp:cNvSpPr/>
      </dsp:nvSpPr>
      <dsp:spPr>
        <a:xfrm>
          <a:off x="4134821" y="1847404"/>
          <a:ext cx="1551130" cy="120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600" kern="1200"/>
        </a:p>
      </dsp:txBody>
      <dsp:txXfrm>
        <a:off x="4134821" y="1847404"/>
        <a:ext cx="1551130" cy="1206569"/>
      </dsp:txXfrm>
    </dsp:sp>
    <dsp:sp modelId="{E1808137-CCBF-4A88-BF96-5F8F162E0CBB}">
      <dsp:nvSpPr>
        <dsp:cNvPr id="0" name=""/>
        <dsp:cNvSpPr/>
      </dsp:nvSpPr>
      <dsp:spPr>
        <a:xfrm>
          <a:off x="3770354" y="3381967"/>
          <a:ext cx="2132710" cy="149282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3</a:t>
          </a:r>
          <a:r>
            <a:rPr lang="ru-RU" sz="2000" kern="1200" dirty="0"/>
            <a:t>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Характеристика пассажиров</a:t>
          </a:r>
        </a:p>
      </dsp:txBody>
      <dsp:txXfrm>
        <a:off x="3843241" y="3454854"/>
        <a:ext cx="1986936" cy="1347054"/>
      </dsp:txXfrm>
    </dsp:sp>
    <dsp:sp modelId="{47E61158-418E-4856-AD0A-B962FE2807A1}">
      <dsp:nvSpPr>
        <dsp:cNvPr id="0" name=""/>
        <dsp:cNvSpPr/>
      </dsp:nvSpPr>
      <dsp:spPr>
        <a:xfrm>
          <a:off x="5903064" y="3524342"/>
          <a:ext cx="1551130" cy="1206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800" kern="1200" dirty="0"/>
        </a:p>
      </dsp:txBody>
      <dsp:txXfrm>
        <a:off x="5903064" y="3524342"/>
        <a:ext cx="1551130" cy="12065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55DA22-ECA5-4FF3-AC2F-0A4DDCFD8ED3}">
      <dsp:nvSpPr>
        <dsp:cNvPr id="0" name=""/>
        <dsp:cNvSpPr/>
      </dsp:nvSpPr>
      <dsp:spPr>
        <a:xfrm rot="10800000">
          <a:off x="5253979" y="1746436"/>
          <a:ext cx="1353149" cy="1188573"/>
        </a:xfrm>
        <a:prstGeom prst="bentArrow">
          <a:avLst>
            <a:gd name="adj1" fmla="val 32840"/>
            <a:gd name="adj2" fmla="val 25000"/>
            <a:gd name="adj3" fmla="val 35780"/>
            <a:gd name="adj4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F939F8-3A70-42C5-A08F-39345D155B73}">
      <dsp:nvSpPr>
        <dsp:cNvPr id="0" name=""/>
        <dsp:cNvSpPr/>
      </dsp:nvSpPr>
      <dsp:spPr>
        <a:xfrm>
          <a:off x="4818008" y="346590"/>
          <a:ext cx="2000858" cy="140053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</a:rPr>
            <a:t>4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bg1"/>
              </a:solidFill>
            </a:rPr>
            <a:t>Выбор конфликтной ситуации</a:t>
          </a:r>
        </a:p>
      </dsp:txBody>
      <dsp:txXfrm>
        <a:off x="4886389" y="414971"/>
        <a:ext cx="1864096" cy="1263774"/>
      </dsp:txXfrm>
    </dsp:sp>
    <dsp:sp modelId="{F2BE934A-4495-45AD-ACEE-BEC7B4A35F37}">
      <dsp:nvSpPr>
        <dsp:cNvPr id="0" name=""/>
        <dsp:cNvSpPr/>
      </dsp:nvSpPr>
      <dsp:spPr>
        <a:xfrm>
          <a:off x="3383788" y="480163"/>
          <a:ext cx="1455234" cy="1131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/>
        </a:p>
      </dsp:txBody>
      <dsp:txXfrm>
        <a:off x="3383788" y="480163"/>
        <a:ext cx="1455234" cy="1131975"/>
      </dsp:txXfrm>
    </dsp:sp>
    <dsp:sp modelId="{E9B256CC-ABB2-418A-A3DF-3DC38B872ADD}">
      <dsp:nvSpPr>
        <dsp:cNvPr id="0" name=""/>
        <dsp:cNvSpPr/>
      </dsp:nvSpPr>
      <dsp:spPr>
        <a:xfrm rot="10800000">
          <a:off x="3605141" y="3319701"/>
          <a:ext cx="1353149" cy="1188573"/>
        </a:xfrm>
        <a:prstGeom prst="bentArrow">
          <a:avLst>
            <a:gd name="adj1" fmla="val 32840"/>
            <a:gd name="adj2" fmla="val 25000"/>
            <a:gd name="adj3" fmla="val 35780"/>
            <a:gd name="adj4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7D8467-7028-49E5-B6D1-1EFACBED8FCF}">
      <dsp:nvSpPr>
        <dsp:cNvPr id="0" name=""/>
        <dsp:cNvSpPr/>
      </dsp:nvSpPr>
      <dsp:spPr>
        <a:xfrm>
          <a:off x="3169170" y="1919855"/>
          <a:ext cx="2000858" cy="140053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</a:rPr>
            <a:t>5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Вопросы для обсуждения</a:t>
          </a:r>
        </a:p>
      </dsp:txBody>
      <dsp:txXfrm>
        <a:off x="3237551" y="1988236"/>
        <a:ext cx="1864096" cy="1263774"/>
      </dsp:txXfrm>
    </dsp:sp>
    <dsp:sp modelId="{7AFE95D7-CA51-42ED-865F-9C358E920D2E}">
      <dsp:nvSpPr>
        <dsp:cNvPr id="0" name=""/>
        <dsp:cNvSpPr/>
      </dsp:nvSpPr>
      <dsp:spPr>
        <a:xfrm>
          <a:off x="1734950" y="2053428"/>
          <a:ext cx="1455234" cy="1131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/>
        </a:p>
      </dsp:txBody>
      <dsp:txXfrm>
        <a:off x="1734950" y="2053428"/>
        <a:ext cx="1455234" cy="1131975"/>
      </dsp:txXfrm>
    </dsp:sp>
    <dsp:sp modelId="{0D4D15C0-EABA-4B57-ADB0-D3FEB8CA4B6B}">
      <dsp:nvSpPr>
        <dsp:cNvPr id="0" name=""/>
        <dsp:cNvSpPr/>
      </dsp:nvSpPr>
      <dsp:spPr>
        <a:xfrm>
          <a:off x="1520332" y="3493119"/>
          <a:ext cx="2000858" cy="1400536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</a:rPr>
            <a:t>6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Подведение итогов: Светофор</a:t>
          </a:r>
        </a:p>
      </dsp:txBody>
      <dsp:txXfrm>
        <a:off x="1588713" y="3561500"/>
        <a:ext cx="1864096" cy="1263774"/>
      </dsp:txXfrm>
    </dsp:sp>
    <dsp:sp modelId="{E70856F1-0754-47E9-B64D-A4FF342AAFD4}">
      <dsp:nvSpPr>
        <dsp:cNvPr id="0" name=""/>
        <dsp:cNvSpPr/>
      </dsp:nvSpPr>
      <dsp:spPr>
        <a:xfrm>
          <a:off x="86112" y="3626692"/>
          <a:ext cx="1455234" cy="1131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2700" kern="1200"/>
        </a:p>
      </dsp:txBody>
      <dsp:txXfrm>
        <a:off x="86112" y="3626692"/>
        <a:ext cx="1455234" cy="11319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32DC6-4919-4957-8801-85E4B324C61A}">
      <dsp:nvSpPr>
        <dsp:cNvPr id="0" name=""/>
        <dsp:cNvSpPr/>
      </dsp:nvSpPr>
      <dsp:spPr>
        <a:xfrm>
          <a:off x="2002" y="1714060"/>
          <a:ext cx="3288867" cy="21914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Вопрос участнику №1: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Твоя реакция на ситуацию? Выбери карточку-действие - ответ</a:t>
          </a:r>
        </a:p>
      </dsp:txBody>
      <dsp:txXfrm>
        <a:off x="66187" y="1778245"/>
        <a:ext cx="3160497" cy="2063073"/>
      </dsp:txXfrm>
    </dsp:sp>
    <dsp:sp modelId="{7219D2B3-1E56-4F07-905D-15B4A07EAF31}">
      <dsp:nvSpPr>
        <dsp:cNvPr id="0" name=""/>
        <dsp:cNvSpPr/>
      </dsp:nvSpPr>
      <dsp:spPr>
        <a:xfrm>
          <a:off x="3448164" y="2614737"/>
          <a:ext cx="333464" cy="3900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>
        <a:off x="3448164" y="2692755"/>
        <a:ext cx="233425" cy="234053"/>
      </dsp:txXfrm>
    </dsp:sp>
    <dsp:sp modelId="{D5220C7B-F2AC-4CAF-9A75-449F0751D3DB}">
      <dsp:nvSpPr>
        <dsp:cNvPr id="0" name=""/>
        <dsp:cNvSpPr/>
      </dsp:nvSpPr>
      <dsp:spPr>
        <a:xfrm>
          <a:off x="3920047" y="1816671"/>
          <a:ext cx="3580774" cy="198622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/>
            <a:t>Вопрос участнику №2: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А как ты ведешь себя в ситуации? Каковы твои первые действия ? Выбери карточку-действие</a:t>
          </a:r>
        </a:p>
      </dsp:txBody>
      <dsp:txXfrm>
        <a:off x="3978221" y="1874845"/>
        <a:ext cx="3464426" cy="1869873"/>
      </dsp:txXfrm>
    </dsp:sp>
    <dsp:sp modelId="{56DDA72F-5298-45DF-8032-2565268EE185}">
      <dsp:nvSpPr>
        <dsp:cNvPr id="0" name=""/>
        <dsp:cNvSpPr/>
      </dsp:nvSpPr>
      <dsp:spPr>
        <a:xfrm>
          <a:off x="7658115" y="2614737"/>
          <a:ext cx="333464" cy="3900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>
        <a:off x="7658115" y="2692755"/>
        <a:ext cx="233425" cy="234053"/>
      </dsp:txXfrm>
    </dsp:sp>
    <dsp:sp modelId="{CDB53FC4-AAF0-4069-B871-77667EC81433}">
      <dsp:nvSpPr>
        <dsp:cNvPr id="0" name=""/>
        <dsp:cNvSpPr/>
      </dsp:nvSpPr>
      <dsp:spPr>
        <a:xfrm>
          <a:off x="8129998" y="1496980"/>
          <a:ext cx="2995419" cy="2625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Описание обоюдных действий в начале конфликта и начинается «углубление» в психологический контекст ситуации</a:t>
          </a:r>
        </a:p>
      </dsp:txBody>
      <dsp:txXfrm>
        <a:off x="8206899" y="1573881"/>
        <a:ext cx="2841617" cy="24718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32DC6-4919-4957-8801-85E4B324C61A}">
      <dsp:nvSpPr>
        <dsp:cNvPr id="0" name=""/>
        <dsp:cNvSpPr/>
      </dsp:nvSpPr>
      <dsp:spPr>
        <a:xfrm>
          <a:off x="1985" y="1120374"/>
          <a:ext cx="3260441" cy="308902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rgbClr val="FF0000"/>
              </a:solidFill>
            </a:rPr>
            <a:t>Вопрос участнику №1: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Как бы отреагировала на эту ситуацию Строгая Учительница? Чтобы она сказала?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Твоя реакция на действие партнера теперь, после реакции С.У.? Выбери карточку</a:t>
          </a:r>
        </a:p>
      </dsp:txBody>
      <dsp:txXfrm>
        <a:off x="92460" y="1210849"/>
        <a:ext cx="3079491" cy="2908077"/>
      </dsp:txXfrm>
    </dsp:sp>
    <dsp:sp modelId="{7219D2B3-1E56-4F07-905D-15B4A07EAF31}">
      <dsp:nvSpPr>
        <dsp:cNvPr id="0" name=""/>
        <dsp:cNvSpPr/>
      </dsp:nvSpPr>
      <dsp:spPr>
        <a:xfrm>
          <a:off x="3418361" y="2471529"/>
          <a:ext cx="330581" cy="3867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3418361" y="2548873"/>
        <a:ext cx="231407" cy="232030"/>
      </dsp:txXfrm>
    </dsp:sp>
    <dsp:sp modelId="{D5220C7B-F2AC-4CAF-9A75-449F0751D3DB}">
      <dsp:nvSpPr>
        <dsp:cNvPr id="0" name=""/>
        <dsp:cNvSpPr/>
      </dsp:nvSpPr>
      <dsp:spPr>
        <a:xfrm>
          <a:off x="3886165" y="1265013"/>
          <a:ext cx="3549825" cy="27997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rgbClr val="FF0000"/>
              </a:solidFill>
            </a:rPr>
            <a:t>Вопрос участнику №2: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kern="1200" dirty="0"/>
            <a:t>Твой партнер отреагировал вот таким действием. Что об этом сказала бы тебе твоя Строгая Учительница? Каким, в связи с этим, будет твое следующее действие? Выбери карточку</a:t>
          </a:r>
        </a:p>
      </dsp:txBody>
      <dsp:txXfrm>
        <a:off x="3968167" y="1347015"/>
        <a:ext cx="3385821" cy="2635745"/>
      </dsp:txXfrm>
    </dsp:sp>
    <dsp:sp modelId="{56DDA72F-5298-45DF-8032-2565268EE185}">
      <dsp:nvSpPr>
        <dsp:cNvPr id="0" name=""/>
        <dsp:cNvSpPr/>
      </dsp:nvSpPr>
      <dsp:spPr>
        <a:xfrm>
          <a:off x="7591926" y="2471529"/>
          <a:ext cx="330581" cy="3867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7591926" y="2548873"/>
        <a:ext cx="231407" cy="232030"/>
      </dsp:txXfrm>
    </dsp:sp>
    <dsp:sp modelId="{CDB53FC4-AAF0-4069-B871-77667EC81433}">
      <dsp:nvSpPr>
        <dsp:cNvPr id="0" name=""/>
        <dsp:cNvSpPr/>
      </dsp:nvSpPr>
      <dsp:spPr>
        <a:xfrm>
          <a:off x="8059730" y="814381"/>
          <a:ext cx="2969529" cy="37010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На этом круге </a:t>
          </a:r>
          <a:r>
            <a:rPr lang="ru-RU" sz="1700" kern="1200" dirty="0">
              <a:solidFill>
                <a:srgbClr val="FF0000"/>
              </a:solidFill>
            </a:rPr>
            <a:t>услышать</a:t>
          </a:r>
          <a:r>
            <a:rPr lang="ru-RU" sz="1700" kern="1200" dirty="0"/>
            <a:t> мнение </a:t>
          </a:r>
          <a:r>
            <a:rPr lang="ru-RU" sz="1700" kern="1200" dirty="0">
              <a:solidFill>
                <a:srgbClr val="FF0000"/>
              </a:solidFill>
            </a:rPr>
            <a:t>Строгой Учительницы </a:t>
          </a:r>
          <a:r>
            <a:rPr lang="ru-RU" sz="1700" kern="1200" dirty="0"/>
            <a:t>(Внутреннего Критика) по поводу поступков, как ее мнение влияет на выбор ответных действий</a:t>
          </a:r>
        </a:p>
      </dsp:txBody>
      <dsp:txXfrm>
        <a:off x="8146705" y="901356"/>
        <a:ext cx="2795579" cy="35270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32DC6-4919-4957-8801-85E4B324C61A}">
      <dsp:nvSpPr>
        <dsp:cNvPr id="0" name=""/>
        <dsp:cNvSpPr/>
      </dsp:nvSpPr>
      <dsp:spPr>
        <a:xfrm>
          <a:off x="1053" y="310125"/>
          <a:ext cx="4611057" cy="364853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rgbClr val="FF0000"/>
              </a:solidFill>
            </a:rPr>
            <a:t>Вопрос участнику №1: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Когда партнер реагирует подобным образом, что в это момент чувствует или говорит РЕБЕНОК?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Какое действие ты предпринимаешь в ответ? Или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 dirty="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Что чувствует Ребенок по поводу слов Строгой Учительницы? Что с ним происходит?</a:t>
          </a:r>
        </a:p>
      </dsp:txBody>
      <dsp:txXfrm>
        <a:off x="107915" y="416987"/>
        <a:ext cx="4397333" cy="3434807"/>
      </dsp:txXfrm>
    </dsp:sp>
    <dsp:sp modelId="{7219D2B3-1E56-4F07-905D-15B4A07EAF31}">
      <dsp:nvSpPr>
        <dsp:cNvPr id="0" name=""/>
        <dsp:cNvSpPr/>
      </dsp:nvSpPr>
      <dsp:spPr>
        <a:xfrm rot="24904">
          <a:off x="4832634" y="1880928"/>
          <a:ext cx="467535" cy="5469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4832636" y="1989803"/>
        <a:ext cx="327275" cy="328147"/>
      </dsp:txXfrm>
    </dsp:sp>
    <dsp:sp modelId="{D5220C7B-F2AC-4CAF-9A75-449F0751D3DB}">
      <dsp:nvSpPr>
        <dsp:cNvPr id="0" name=""/>
        <dsp:cNvSpPr/>
      </dsp:nvSpPr>
      <dsp:spPr>
        <a:xfrm>
          <a:off x="5494229" y="522240"/>
          <a:ext cx="5020316" cy="33068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rgbClr val="FF0000"/>
              </a:solidFill>
            </a:rPr>
            <a:t>Вопрос участнику №1: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kern="1200" dirty="0"/>
            <a:t>А что говорит об этом Пассажир в Шляпе? Кто он такой? Что он думает обо всем?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b="0" kern="1200" dirty="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kern="1200" dirty="0"/>
            <a:t>Какое действие ты предпринимаешь?</a:t>
          </a:r>
        </a:p>
      </dsp:txBody>
      <dsp:txXfrm>
        <a:off x="5591084" y="619095"/>
        <a:ext cx="4826606" cy="311314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FEE62-3BF9-4644-A99F-8DC72909B37B}">
      <dsp:nvSpPr>
        <dsp:cNvPr id="0" name=""/>
        <dsp:cNvSpPr/>
      </dsp:nvSpPr>
      <dsp:spPr>
        <a:xfrm>
          <a:off x="0" y="991651"/>
          <a:ext cx="1025001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0C36EA-96AF-458F-8B81-83E4BF7E3DF9}">
      <dsp:nvSpPr>
        <dsp:cNvPr id="0" name=""/>
        <dsp:cNvSpPr/>
      </dsp:nvSpPr>
      <dsp:spPr>
        <a:xfrm>
          <a:off x="512000" y="62293"/>
          <a:ext cx="7168000" cy="1150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198" tIns="0" rIns="27119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Кем</a:t>
          </a:r>
          <a:r>
            <a:rPr lang="ru-RU" sz="1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именно из пассажиров продиктовано это действие в наибольшей степени?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 что было бы, если бы решение принимал другой пассажир?</a:t>
          </a:r>
          <a:endParaRPr lang="ru-RU" sz="1800" kern="1200" dirty="0"/>
        </a:p>
      </dsp:txBody>
      <dsp:txXfrm>
        <a:off x="568175" y="118468"/>
        <a:ext cx="7055650" cy="1038407"/>
      </dsp:txXfrm>
    </dsp:sp>
    <dsp:sp modelId="{9B2FCFDF-294D-4F40-8ADA-658E38809729}">
      <dsp:nvSpPr>
        <dsp:cNvPr id="0" name=""/>
        <dsp:cNvSpPr/>
      </dsp:nvSpPr>
      <dsp:spPr>
        <a:xfrm>
          <a:off x="0" y="2338987"/>
          <a:ext cx="1025001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7CDC44-AEC3-412F-9E65-AC9B2D9E051F}">
      <dsp:nvSpPr>
        <dsp:cNvPr id="0" name=""/>
        <dsp:cNvSpPr/>
      </dsp:nvSpPr>
      <dsp:spPr>
        <a:xfrm>
          <a:off x="512000" y="1450651"/>
          <a:ext cx="7168000" cy="11097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198" tIns="0" rIns="27119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Принимает ли участие в происходящем ВОДИТЕЛЬ? Насколько он внимателен к каждому из пассажиров?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Возможно, кто-то чувствует себя недостаточно услышанным. Что будет, если это исправить?</a:t>
          </a:r>
          <a:endParaRPr lang="ru-RU" sz="1800" kern="1200" dirty="0"/>
        </a:p>
      </dsp:txBody>
      <dsp:txXfrm>
        <a:off x="566173" y="1504824"/>
        <a:ext cx="7059654" cy="1001390"/>
      </dsp:txXfrm>
    </dsp:sp>
    <dsp:sp modelId="{211B0C33-272F-44D0-B639-42264FD8A737}">
      <dsp:nvSpPr>
        <dsp:cNvPr id="0" name=""/>
        <dsp:cNvSpPr/>
      </dsp:nvSpPr>
      <dsp:spPr>
        <a:xfrm>
          <a:off x="0" y="4200831"/>
          <a:ext cx="1025001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8A49D0-8F94-4C98-91E0-BAADB1DBD498}">
      <dsp:nvSpPr>
        <dsp:cNvPr id="0" name=""/>
        <dsp:cNvSpPr/>
      </dsp:nvSpPr>
      <dsp:spPr>
        <a:xfrm>
          <a:off x="512000" y="2797987"/>
          <a:ext cx="7168000" cy="16242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198" tIns="0" rIns="27119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Возможно, в машине кого-то не хватает, кто это может быть?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Попробуйте его нарисовать. Как теперь себя чувствуют пассажиры?</a:t>
          </a:r>
          <a:endParaRPr lang="ru-RU" sz="1800" kern="1200" dirty="0"/>
        </a:p>
      </dsp:txBody>
      <dsp:txXfrm>
        <a:off x="591289" y="2877276"/>
        <a:ext cx="7009422" cy="146566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1B83B-A807-4B33-8CF8-D6421E8D4754}">
      <dsp:nvSpPr>
        <dsp:cNvPr id="0" name=""/>
        <dsp:cNvSpPr/>
      </dsp:nvSpPr>
      <dsp:spPr>
        <a:xfrm>
          <a:off x="710435" y="0"/>
          <a:ext cx="8051602" cy="489654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8F6C7E-8ED4-466C-B891-B3501CCB2DA7}">
      <dsp:nvSpPr>
        <dsp:cNvPr id="0" name=""/>
        <dsp:cNvSpPr/>
      </dsp:nvSpPr>
      <dsp:spPr>
        <a:xfrm>
          <a:off x="10175" y="1468963"/>
          <a:ext cx="3048952" cy="1958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- осознать, что внешнее впечатление бывает обманчивым;</a:t>
          </a:r>
        </a:p>
      </dsp:txBody>
      <dsp:txXfrm>
        <a:off x="105787" y="1564575"/>
        <a:ext cx="2857728" cy="1767393"/>
      </dsp:txXfrm>
    </dsp:sp>
    <dsp:sp modelId="{B015E7AE-DBC3-4F47-9BCB-5DB7E5780960}">
      <dsp:nvSpPr>
        <dsp:cNvPr id="0" name=""/>
        <dsp:cNvSpPr/>
      </dsp:nvSpPr>
      <dsp:spPr>
        <a:xfrm>
          <a:off x="3211760" y="1468963"/>
          <a:ext cx="3048952" cy="1958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- важно увидеть, что внутренние структуры одинаковы: в каждом их них живет </a:t>
          </a:r>
          <a:r>
            <a:rPr lang="ru-RU" sz="22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Внутренний Ребенок;</a:t>
          </a:r>
        </a:p>
      </dsp:txBody>
      <dsp:txXfrm>
        <a:off x="3307372" y="1564575"/>
        <a:ext cx="2857728" cy="1767393"/>
      </dsp:txXfrm>
    </dsp:sp>
    <dsp:sp modelId="{A3DC459D-4408-4F98-8EEE-DA65566EAB19}">
      <dsp:nvSpPr>
        <dsp:cNvPr id="0" name=""/>
        <dsp:cNvSpPr/>
      </dsp:nvSpPr>
      <dsp:spPr>
        <a:xfrm>
          <a:off x="6413345" y="1468963"/>
          <a:ext cx="3048952" cy="1958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- научиться распознавать в себе </a:t>
          </a:r>
          <a:r>
            <a:rPr lang="ru-RU" sz="22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Водителя</a:t>
          </a:r>
          <a:r>
            <a:rPr lang="ru-RU" sz="2200" kern="1200" dirty="0"/>
            <a:t> и научиться действовать именно от его имени</a:t>
          </a:r>
        </a:p>
      </dsp:txBody>
      <dsp:txXfrm>
        <a:off x="6508957" y="1564575"/>
        <a:ext cx="2857728" cy="1767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52677-2D62-4030-A125-D6266462EF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B57F7F-86AD-45DC-B2B3-6BC830909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D619C-7EF8-4DBF-9BBC-3173539C9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D8FBB8-295E-469D-B86F-1AFCDD08D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5435FC-9655-49BD-87FA-78D504DB4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96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58BF3-17FA-456E-834F-DE51F2724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FD150E-ACBF-4379-B1D6-6BED9DF55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5DD92C-70D9-46F5-8934-99E256134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722CB2-CD42-4D9B-9B56-77236E0BD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1AF9E8-3898-459C-A6AC-86BFD40ED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065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0009E3E-5D51-4F1E-AD29-9C07C60903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382E10-1BD3-4683-B15A-A9D5A053FB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B71CA-8349-4017-A2F2-B1E97EE5F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2DD252-4D03-4D79-8808-0E66FF485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43572E-106B-451E-8304-DE61E1389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22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2380E-B3CF-4C31-9AF6-5E766E45E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99016C-A24D-48A9-86A6-663FA487B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12BB9F-E19D-485C-A3F9-698E33AC3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E47836-C098-4EBD-9316-993244251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D79FD6-C07E-412A-89A1-8A67CBF02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89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CBDF65-07A0-40F6-9C6F-E1A83B39D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A2C708-5FCD-456E-869C-A98988B43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88BD12-92F7-40C7-A328-EE1C15E3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2011A-3B8C-4F8E-BCB4-4964F8E38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24A2CB-8079-414F-A220-2D933F04D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377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58667-9D56-4BDE-99CD-753D5442B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7D8902-2DCA-4B6F-8FDD-055BD8FB3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AC56C4-8DA1-411C-9D59-6D48052E2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F26D7E-B242-4767-8BF5-7BDD3181F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36A832-47A6-4538-900A-89F6DA358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E60020-2D4F-474A-A5AD-DF128FAB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730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E2A6F-44C9-42D3-AA48-33C065DDB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9CCD2C-B75C-45DB-89EA-DD8080CFA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23B524-ADCB-4474-B19C-BA924D2AE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1C04E2-5774-4FC6-9248-265107467E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4596232-C884-4378-AF94-017517E8F5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B423EBC-9A44-402A-B1FB-A722544FA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D1A825F-6BAD-42C8-AD91-11B8C6C4A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DC8250-2866-4923-8793-F7A02C2A0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921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96B7C-90E5-4BE2-9307-3EB34188B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4B8286F-D0D4-41AC-90A5-604D4E036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46AB5B1-C55A-42D5-8E67-7E6CDEF6C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9CD6082-3B56-448F-97ED-B81364481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333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91238B9-95B3-4D3C-95B3-BFEEEC8AA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3EE17A0-386F-4DEC-A622-0BB0C5D2C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0EAD1B1-88D2-4DED-9B1D-15E224AA3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911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77EF3-7DCF-40F5-957A-8F53BC286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C81D20-BD6E-4F9B-82D4-E30026105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1867A75-F7FD-4BB0-B340-74D0A4913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426B9D-C26D-4478-8A9F-65D0A8DDE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F333A3-8803-404D-9D1D-54508BE23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935C2B-C626-42C8-B1EA-1232B2B24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286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20A565-D2B6-416B-83F2-29E41FA08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9346977-9E2B-4BD5-92F1-4685B755C3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FC3B30-E0C4-4BEC-83F8-F74749026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FF29CC-EDD2-4622-863B-55B82441E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B4EFC3-8506-48EF-BDB1-5E42B360F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52AD03-8F47-4603-A255-BE3605F97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125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BFF4D5-2FB5-452C-B82B-916A75DE1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91D967-6B3E-444B-82FB-6ECCA9E7E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E5AB2D-F2EF-4B44-B7B4-1D669EAC7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6C6C2-BC9C-4B58-98D8-1FD7672F5D14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4BD5FE-A6E1-4A57-9232-5B43EB4D2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0C9116-DE5F-4CF7-BA55-5EE35E31C6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73B9A-CEDE-4614-B498-AFB3474C0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98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B64C456-EB86-4848-BDDD-EBE16E884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10" y="162092"/>
            <a:ext cx="9076219" cy="4765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33393-659E-4DFC-A51E-E166E5FE8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74704" y="3028733"/>
            <a:ext cx="5844466" cy="798991"/>
          </a:xfrm>
        </p:spPr>
        <p:txBody>
          <a:bodyPr>
            <a:noAutofit/>
          </a:bodyPr>
          <a:lstStyle/>
          <a:p>
            <a:r>
              <a:rPr lang="ru-RU" sz="4800" dirty="0"/>
              <a:t>Инструмент психологической работы с конфликтными ситуациями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E2104C8-FDAD-443F-A034-1F58B1A32B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9686" y="5436153"/>
            <a:ext cx="8614299" cy="1191903"/>
          </a:xfrm>
        </p:spPr>
        <p:txBody>
          <a:bodyPr/>
          <a:lstStyle/>
          <a:p>
            <a:r>
              <a:rPr lang="ru-RU" dirty="0"/>
              <a:t>Педагог-психолог ГБОУ школы №315</a:t>
            </a:r>
          </a:p>
          <a:p>
            <a:r>
              <a:rPr lang="ru-RU" dirty="0" err="1"/>
              <a:t>Шурупова</a:t>
            </a:r>
            <a:r>
              <a:rPr lang="ru-RU" dirty="0"/>
              <a:t> Екатерина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FB3893-5225-4795-BE09-C483222EF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27" y="3936100"/>
            <a:ext cx="2562083" cy="2562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8716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65184-99A2-4F01-9C84-3A7274F2E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7499" y="897786"/>
            <a:ext cx="4997388" cy="1325563"/>
          </a:xfrm>
        </p:spPr>
        <p:txBody>
          <a:bodyPr/>
          <a:lstStyle/>
          <a:p>
            <a:r>
              <a:rPr lang="ru-RU" dirty="0"/>
              <a:t>АЛГОРИТМ РАБОТЫ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528602D-2C72-4302-B4E0-104295AE06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7978216"/>
              </p:ext>
            </p:extLst>
          </p:nvPr>
        </p:nvGraphicFramePr>
        <p:xfrm>
          <a:off x="133165" y="568746"/>
          <a:ext cx="7688062" cy="4902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FA844312-459C-4402-85B1-CF793214C7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9556994"/>
              </p:ext>
            </p:extLst>
          </p:nvPr>
        </p:nvGraphicFramePr>
        <p:xfrm>
          <a:off x="4920077" y="400065"/>
          <a:ext cx="6904980" cy="5240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89607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8F7AAB7-FBE3-4234-9A08-187A153B87C6}"/>
              </a:ext>
            </a:extLst>
          </p:cNvPr>
          <p:cNvSpPr txBox="1">
            <a:spLocks/>
          </p:cNvSpPr>
          <p:nvPr/>
        </p:nvSpPr>
        <p:spPr>
          <a:xfrm>
            <a:off x="724270" y="180478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A3A5D458-C7D5-4990-97B7-1868BF971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2268221"/>
              </p:ext>
            </p:extLst>
          </p:nvPr>
        </p:nvGraphicFramePr>
        <p:xfrm>
          <a:off x="340310" y="-342215"/>
          <a:ext cx="11127420" cy="56195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90D6805-5301-4208-B2DB-4AECC5F1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91" y="461456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Цель работы данного этапа – «разобрать» конфликт по шагам (действиям);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902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886C5A2-6916-4175-8A67-C4264D39A9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5197359"/>
              </p:ext>
            </p:extLst>
          </p:nvPr>
        </p:nvGraphicFramePr>
        <p:xfrm>
          <a:off x="474214" y="946735"/>
          <a:ext cx="11031245" cy="5329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3323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82A044A-56FE-4245-A9E8-A79262B3DC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9759661"/>
              </p:ext>
            </p:extLst>
          </p:nvPr>
        </p:nvGraphicFramePr>
        <p:xfrm>
          <a:off x="562993" y="493974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DCCA454-BAAD-42D7-8B3C-3A6BA54D222F}"/>
              </a:ext>
            </a:extLst>
          </p:cNvPr>
          <p:cNvSpPr txBox="1"/>
          <p:nvPr/>
        </p:nvSpPr>
        <p:spPr>
          <a:xfrm>
            <a:off x="2095130" y="4845312"/>
            <a:ext cx="84781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Эти же вопросы и в той же последовательности психолог задает участнику №2.</a:t>
            </a:r>
          </a:p>
          <a:p>
            <a:endParaRPr lang="ru-RU" dirty="0"/>
          </a:p>
          <a:p>
            <a:r>
              <a:rPr lang="ru-RU" dirty="0"/>
              <a:t>В следующем цикле психолог спрашивает участников о мнении ВОДИТЕЛЯ по поводу происходящего, который также может озвучить свои мысли и чувства. Потом выбирают карточки-действия. </a:t>
            </a:r>
          </a:p>
        </p:txBody>
      </p:sp>
    </p:spTree>
    <p:extLst>
      <p:ext uri="{BB962C8B-B14F-4D97-AF65-F5344CB8AC3E}">
        <p14:creationId xmlns:p14="http://schemas.microsoft.com/office/powerpoint/2010/main" val="580764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5A8B18C-654A-47CE-B111-57CFA8ECA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1538"/>
            <a:ext cx="10515600" cy="56354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работы с пассажирами психолог может задавать и такие вопросы:</a:t>
            </a:r>
          </a:p>
          <a:p>
            <a:endParaRPr lang="ru-RU" dirty="0"/>
          </a:p>
        </p:txBody>
      </p:sp>
      <p:graphicFrame>
        <p:nvGraphicFramePr>
          <p:cNvPr id="8" name="Объект 3">
            <a:extLst>
              <a:ext uri="{FF2B5EF4-FFF2-40B4-BE49-F238E27FC236}">
                <a16:creationId xmlns:a16="http://schemas.microsoft.com/office/drawing/2014/main" id="{0EF63E74-E14D-4BF6-A4C8-496B85AC9E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4640032"/>
              </p:ext>
            </p:extLst>
          </p:nvPr>
        </p:nvGraphicFramePr>
        <p:xfrm>
          <a:off x="838199" y="1535837"/>
          <a:ext cx="10250011" cy="4641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6714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01B5F395-097B-4E54-828C-4F3420592E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9234017"/>
              </p:ext>
            </p:extLst>
          </p:nvPr>
        </p:nvGraphicFramePr>
        <p:xfrm>
          <a:off x="1367162" y="1690688"/>
          <a:ext cx="9472473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72EB6AA-7322-4BFB-A330-78F9D7463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567" y="798990"/>
            <a:ext cx="9078157" cy="89169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Задача</a:t>
            </a:r>
            <a:r>
              <a:rPr lang="ru-RU" sz="3600" dirty="0"/>
              <a:t> такой работы – помочь участникам </a:t>
            </a:r>
            <a:r>
              <a:rPr lang="ru-RU" sz="3600" b="1" dirty="0"/>
              <a:t>увидеть</a:t>
            </a:r>
            <a:r>
              <a:rPr lang="ru-RU" sz="3600" dirty="0"/>
              <a:t>, что за одним действием каждого стоит целая </a:t>
            </a:r>
            <a:r>
              <a:rPr lang="ru-RU" sz="3600" b="1" dirty="0"/>
              <a:t>гамма</a:t>
            </a:r>
            <a:r>
              <a:rPr lang="ru-RU" sz="3600" dirty="0"/>
              <a:t> противоречивых </a:t>
            </a:r>
            <a:r>
              <a:rPr lang="ru-RU" sz="3600" b="1" dirty="0">
                <a:solidFill>
                  <a:srgbClr val="FF0000"/>
                </a:solidFill>
              </a:rPr>
              <a:t>чувств</a:t>
            </a:r>
            <a:r>
              <a:rPr lang="ru-RU" sz="3600" dirty="0"/>
              <a:t>;</a:t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05389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E0DAE-9F80-4C18-863E-39FCD3213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ВАЖНО ПОМНИТЬ: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2868FA-8970-4802-B138-2482EEB13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Все части личности ценны и хотят исполнять во внутреннем мире свои полезные свойства;</a:t>
            </a:r>
          </a:p>
          <a:p>
            <a:r>
              <a:rPr lang="ru-RU" dirty="0"/>
              <a:t>Соблюдать бережное и уважительное отношение  к каждому пассажиру участника: относиться к части личности с принятием, благодарностью, вниманием и уважение;</a:t>
            </a:r>
          </a:p>
          <a:p>
            <a:r>
              <a:rPr lang="ru-RU" dirty="0"/>
              <a:t>Агрессии по отношению к пассажирам (ни к своим, ни к пассажирам партнера) быть не должно.</a:t>
            </a:r>
          </a:p>
        </p:txBody>
      </p:sp>
    </p:spTree>
    <p:extLst>
      <p:ext uri="{BB962C8B-B14F-4D97-AF65-F5344CB8AC3E}">
        <p14:creationId xmlns:p14="http://schemas.microsoft.com/office/powerpoint/2010/main" val="40503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E155E-C9DE-4A63-AEFC-AB96949F0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265" y="381540"/>
            <a:ext cx="8927237" cy="1102421"/>
          </a:xfrm>
        </p:spPr>
        <p:txBody>
          <a:bodyPr/>
          <a:lstStyle/>
          <a:p>
            <a:pPr algn="ctr"/>
            <a:r>
              <a:rPr lang="ru-RU" dirty="0"/>
              <a:t>Дополнительные функции: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4D326A2-722C-4422-BCBE-86D0A8B66E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140761"/>
              </p:ext>
            </p:extLst>
          </p:nvPr>
        </p:nvGraphicFramePr>
        <p:xfrm>
          <a:off x="838200" y="1384917"/>
          <a:ext cx="5257800" cy="4792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C177E4A-DAB0-452D-B2B7-3AEA2B4F2F3A}"/>
              </a:ext>
            </a:extLst>
          </p:cNvPr>
          <p:cNvSpPr txBox="1"/>
          <p:nvPr/>
        </p:nvSpPr>
        <p:spPr>
          <a:xfrm>
            <a:off x="6640499" y="1874728"/>
            <a:ext cx="48649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Обменяться карточками-действиями и разложить по трем категориям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Задача этапа: прийти к взаимному принятию правил по отношению друг к другу</a:t>
            </a:r>
          </a:p>
          <a:p>
            <a:pPr algn="ctr"/>
            <a:r>
              <a:rPr lang="ru-RU" sz="2800" dirty="0"/>
              <a:t>=</a:t>
            </a:r>
          </a:p>
          <a:p>
            <a:pPr algn="ctr"/>
            <a:r>
              <a:rPr lang="ru-RU" sz="2800" b="1" dirty="0">
                <a:solidFill>
                  <a:srgbClr val="00B0F0"/>
                </a:solidFill>
              </a:rPr>
              <a:t>Взаимный договор </a:t>
            </a:r>
          </a:p>
        </p:txBody>
      </p:sp>
    </p:spTree>
    <p:extLst>
      <p:ext uri="{BB962C8B-B14F-4D97-AF65-F5344CB8AC3E}">
        <p14:creationId xmlns:p14="http://schemas.microsoft.com/office/powerpoint/2010/main" val="215675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4B78EC-A220-4EB9-AF3F-CED7C09618B9}"/>
              </a:ext>
            </a:extLst>
          </p:cNvPr>
          <p:cNvSpPr txBox="1"/>
          <p:nvPr/>
        </p:nvSpPr>
        <p:spPr>
          <a:xfrm>
            <a:off x="522671" y="1768746"/>
            <a:ext cx="5753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B0F0"/>
                </a:solidFill>
              </a:rPr>
              <a:t>СПИДОМЕТР</a:t>
            </a:r>
            <a:r>
              <a:rPr lang="ru-RU" sz="3200" dirty="0"/>
              <a:t> – метафора эмоционального напряжения</a:t>
            </a:r>
            <a:endParaRPr lang="ru-RU" sz="1600" dirty="0"/>
          </a:p>
        </p:txBody>
      </p:sp>
      <p:pic>
        <p:nvPicPr>
          <p:cNvPr id="5" name="Picture 4" descr="Picture background">
            <a:extLst>
              <a:ext uri="{FF2B5EF4-FFF2-40B4-BE49-F238E27FC236}">
                <a16:creationId xmlns:a16="http://schemas.microsoft.com/office/drawing/2014/main" id="{6C1D8394-9FC7-4254-A537-2E86EF0F5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589" y="1768746"/>
            <a:ext cx="3087414" cy="308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40364BA-007A-4CB1-B571-22B9584B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265" y="381540"/>
            <a:ext cx="8927237" cy="1102421"/>
          </a:xfrm>
        </p:spPr>
        <p:txBody>
          <a:bodyPr/>
          <a:lstStyle/>
          <a:p>
            <a:pPr algn="ctr"/>
            <a:r>
              <a:rPr lang="ru-RU" dirty="0"/>
              <a:t>Дополнительные функции: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B5A4AD-B4B9-40F1-928F-C24F29C93D08}"/>
              </a:ext>
            </a:extLst>
          </p:cNvPr>
          <p:cNvSpPr txBox="1"/>
          <p:nvPr/>
        </p:nvSpPr>
        <p:spPr>
          <a:xfrm>
            <a:off x="1676937" y="4012037"/>
            <a:ext cx="59924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НАПРИМЕР</a:t>
            </a:r>
            <a:r>
              <a:rPr lang="ru-RU" sz="2400" dirty="0"/>
              <a:t>: </a:t>
            </a:r>
          </a:p>
          <a:p>
            <a:pPr algn="ctr"/>
            <a:r>
              <a:rPr lang="ru-RU" sz="2400" dirty="0"/>
              <a:t>«Когда ты так поступаешь, я закрываюсь у себя в комнате (карта из колоды). Моё напряжение в такой момент достигает отметки 120!»</a:t>
            </a:r>
          </a:p>
        </p:txBody>
      </p:sp>
    </p:spTree>
    <p:extLst>
      <p:ext uri="{BB962C8B-B14F-4D97-AF65-F5344CB8AC3E}">
        <p14:creationId xmlns:p14="http://schemas.microsoft.com/office/powerpoint/2010/main" val="411369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5A4B0-327C-4E0D-AC75-35E9C1B0E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Благодаря инструменту, 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31B2C0-D6C5-4BB8-9602-001609C3F4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увидеть страхи, обиды (Ребенок), которые лежат в основе конфликта;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 с Внутренним критиком: ригидными убеждениями, установками (Строгая учительница);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Понимаем общие психологические убеждения участников, 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копинг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-стратегии (Человек в шляпе);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Анализируем актуальные поведенческие стратегии в конфликте, корректируем их;</a:t>
            </a:r>
          </a:p>
        </p:txBody>
      </p:sp>
    </p:spTree>
    <p:extLst>
      <p:ext uri="{BB962C8B-B14F-4D97-AF65-F5344CB8AC3E}">
        <p14:creationId xmlns:p14="http://schemas.microsoft.com/office/powerpoint/2010/main" val="4064086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A60BA-53B0-4003-B4B2-2DE63A129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4E08231-E6A4-48B1-817F-D8A409CF03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16" y="751426"/>
            <a:ext cx="7982789" cy="564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955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CB74995-21C9-4FE4-9900-4FE3D4E3F9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5309047"/>
              </p:ext>
            </p:extLst>
          </p:nvPr>
        </p:nvGraphicFramePr>
        <p:xfrm>
          <a:off x="607380" y="1008878"/>
          <a:ext cx="10072457" cy="5063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7817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C40984-B8B2-4303-A09F-CE948EEA9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Где можно найти?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6499C0-3CA7-47B9-A6A2-550358F73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48526" cy="5802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839717-EACB-4A82-A16C-CA24B0159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16" y="1517403"/>
            <a:ext cx="8345010" cy="412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75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51F571-06FA-49BD-95B0-06F9091F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7E538B-0694-46EC-B855-7D7E760A7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25CA88-AD82-4509-B1B8-7CD1CC88A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60" y="536454"/>
            <a:ext cx="9827581" cy="51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33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85B10-1BD4-4AF3-B189-B1FD2CA7D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9E2086-EA76-4546-BC3F-8ABF4B362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13F694-9CBC-427F-A753-4B01CDCF3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00496"/>
            <a:ext cx="9152878" cy="502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50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971AF8-292D-46C6-B774-0FBF39D47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103AB0-A38A-460E-A107-83E2DB798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83" y="213064"/>
            <a:ext cx="7441803" cy="5348796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C8B9C4-398E-4321-8F60-60F4E027B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462"/>
          <a:stretch/>
        </p:blipFill>
        <p:spPr>
          <a:xfrm>
            <a:off x="5508640" y="3224893"/>
            <a:ext cx="6050086" cy="225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72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AAAA00-750C-44AA-A30E-C355F2D13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47" y="377740"/>
            <a:ext cx="7616302" cy="1248839"/>
          </a:xfrm>
        </p:spPr>
        <p:txBody>
          <a:bodyPr/>
          <a:lstStyle/>
          <a:p>
            <a:pPr algn="ctr"/>
            <a:r>
              <a:rPr lang="ru-RU" dirty="0"/>
              <a:t>В комплекте: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C2F6B0-760C-4AAB-BA63-AA642D255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7519" y="1626579"/>
            <a:ext cx="5513798" cy="257256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Поле</a:t>
            </a:r>
          </a:p>
          <a:p>
            <a:pPr algn="ctr"/>
            <a:r>
              <a:rPr lang="ru-RU" sz="4000" dirty="0"/>
              <a:t>Два идентичных набора карт-действий</a:t>
            </a:r>
          </a:p>
          <a:p>
            <a:pPr algn="ctr"/>
            <a:r>
              <a:rPr lang="ru-RU" sz="4000" dirty="0"/>
              <a:t>Методическое пособие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D8CD2E-176C-4C29-A57E-2353DB2BC9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120" b="16764"/>
          <a:stretch/>
        </p:blipFill>
        <p:spPr>
          <a:xfrm>
            <a:off x="7478558" y="178693"/>
            <a:ext cx="4453795" cy="602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04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D628C3-43BD-4A92-A14D-EEAD91F45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Набор может использоваться для оказания психологической помощи: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E7FE895C-E881-4BDF-8091-0D30322F75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166150"/>
              </p:ext>
            </p:extLst>
          </p:nvPr>
        </p:nvGraphicFramePr>
        <p:xfrm>
          <a:off x="1731146" y="1918152"/>
          <a:ext cx="8273988" cy="3417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3577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0DDEA-23C2-4B66-8B99-40D7BC731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553722" cy="1325563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Психологический смысл игры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F00273-C3D8-4966-9852-51C87EB73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99" y="1792334"/>
            <a:ext cx="3574002" cy="17343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Опора на теорию системной семейной терапии </a:t>
            </a:r>
            <a:r>
              <a:rPr lang="ru-RU" dirty="0" err="1"/>
              <a:t>субличностей</a:t>
            </a:r>
            <a:r>
              <a:rPr lang="ru-RU" dirty="0"/>
              <a:t> Р. Шварца: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0387AC-6947-4F14-9967-038E78F4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625" y="294735"/>
            <a:ext cx="4393044" cy="6463839"/>
          </a:xfrm>
          <a:prstGeom prst="rect">
            <a:avLst/>
          </a:prstGeom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1BC9B2AF-AA65-4284-A4D0-93C78E2576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6331180"/>
              </p:ext>
            </p:extLst>
          </p:nvPr>
        </p:nvGraphicFramePr>
        <p:xfrm>
          <a:off x="2955277" y="3116061"/>
          <a:ext cx="4254795" cy="3563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01409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FF50E-7919-418E-B2CC-B8D856FC4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292FB6-C18B-4108-95B2-61A6F5E844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7A316C-2AF5-4DA5-89BF-3C345B9AB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82" y="1027906"/>
            <a:ext cx="9994772" cy="443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19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5E2A7-6415-45BE-BC2C-2658A028D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06E2686-72D4-4BCD-AC18-4DF613A159D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40"/>
          <a:stretch/>
        </p:blipFill>
        <p:spPr bwMode="auto">
          <a:xfrm rot="5400000">
            <a:off x="2738761" y="147024"/>
            <a:ext cx="5874060" cy="631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2B0130EA-CB06-4995-9FD2-BFC71A1719FD}"/>
              </a:ext>
            </a:extLst>
          </p:cNvPr>
          <p:cNvSpPr/>
          <p:nvPr/>
        </p:nvSpPr>
        <p:spPr>
          <a:xfrm>
            <a:off x="355108" y="607312"/>
            <a:ext cx="2890630" cy="93215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Строгий учитель – долженствование, «как надо»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9CECE690-C67C-41A4-8B91-A4F1A52B7E0D}"/>
              </a:ext>
            </a:extLst>
          </p:cNvPr>
          <p:cNvSpPr/>
          <p:nvPr/>
        </p:nvSpPr>
        <p:spPr>
          <a:xfrm>
            <a:off x="355108" y="2496844"/>
            <a:ext cx="2867291" cy="93215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Человек в шляпе – характеризует сам участник</a:t>
            </a:r>
          </a:p>
        </p:txBody>
      </p:sp>
      <p:sp>
        <p:nvSpPr>
          <p:cNvPr id="4" name="Стрелка: влево 3">
            <a:extLst>
              <a:ext uri="{FF2B5EF4-FFF2-40B4-BE49-F238E27FC236}">
                <a16:creationId xmlns:a16="http://schemas.microsoft.com/office/drawing/2014/main" id="{12B55B78-1B87-425A-8BBE-299E1788854B}"/>
              </a:ext>
            </a:extLst>
          </p:cNvPr>
          <p:cNvSpPr/>
          <p:nvPr/>
        </p:nvSpPr>
        <p:spPr>
          <a:xfrm>
            <a:off x="8096967" y="2448017"/>
            <a:ext cx="3018408" cy="102981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/>
              <a:t>Водитель (самость)</a:t>
            </a:r>
            <a:endParaRPr lang="ru-RU" dirty="0"/>
          </a:p>
        </p:txBody>
      </p:sp>
      <p:sp>
        <p:nvSpPr>
          <p:cNvPr id="11" name="Стрелка: влево 10">
            <a:extLst>
              <a:ext uri="{FF2B5EF4-FFF2-40B4-BE49-F238E27FC236}">
                <a16:creationId xmlns:a16="http://schemas.microsoft.com/office/drawing/2014/main" id="{8FB2BD98-AB6F-4C43-9257-ECFDFD6A333A}"/>
              </a:ext>
            </a:extLst>
          </p:cNvPr>
          <p:cNvSpPr/>
          <p:nvPr/>
        </p:nvSpPr>
        <p:spPr>
          <a:xfrm>
            <a:off x="8087627" y="660878"/>
            <a:ext cx="3018408" cy="1029810"/>
          </a:xfrm>
          <a:prstGeom prst="lef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Внутренний ребенок – ранимая и чувствительная; желания творческие порывы</a:t>
            </a:r>
          </a:p>
        </p:txBody>
      </p:sp>
    </p:spTree>
    <p:extLst>
      <p:ext uri="{BB962C8B-B14F-4D97-AF65-F5344CB8AC3E}">
        <p14:creationId xmlns:p14="http://schemas.microsoft.com/office/powerpoint/2010/main" val="1263518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2B6D070-516A-4A26-B2DC-DD9DEEE2D8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77" y="343054"/>
            <a:ext cx="5500742" cy="15567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Некоторые теоретические положения трансактного анализа Эрика Берна</a:t>
            </a:r>
          </a:p>
        </p:txBody>
      </p:sp>
      <p:pic>
        <p:nvPicPr>
          <p:cNvPr id="1026" name="Picture 2" descr="http://lms.nosu.ru/pluginfile.php/22085/course/overviewfiles/transaktnyiy-analiz1.jpg.png">
            <a:extLst>
              <a:ext uri="{FF2B5EF4-FFF2-40B4-BE49-F238E27FC236}">
                <a16:creationId xmlns:a16="http://schemas.microsoft.com/office/drawing/2014/main" id="{B1543384-089B-4B3F-B7ED-86721B98F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2267"/>
            <a:ext cx="6183783" cy="449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54AF13-42BB-4027-A9C0-F5FBAC4CBE42}"/>
              </a:ext>
            </a:extLst>
          </p:cNvPr>
          <p:cNvSpPr txBox="1"/>
          <p:nvPr/>
        </p:nvSpPr>
        <p:spPr>
          <a:xfrm>
            <a:off x="6273553" y="690550"/>
            <a:ext cx="54183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Схема-терапия Джеффри Янга</a:t>
            </a:r>
          </a:p>
          <a:p>
            <a:endParaRPr lang="ru-RU" dirty="0"/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CAA160C7-18F2-4CDD-AC35-8B1962FE1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045" y="1978979"/>
            <a:ext cx="3716045" cy="371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002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99181-D050-43A2-ACF4-755C26877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36" y="57818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В основе карточек-действий лежит модель поведения личности в конфликте </a:t>
            </a:r>
            <a:br>
              <a:rPr lang="ru-RU" sz="4000" dirty="0"/>
            </a:br>
            <a:r>
              <a:rPr lang="ru-RU" sz="4000" i="1" dirty="0"/>
              <a:t>К. Томаса и Р. </a:t>
            </a:r>
            <a:r>
              <a:rPr lang="ru-RU" sz="4000" i="1" dirty="0" err="1"/>
              <a:t>Киллмена</a:t>
            </a:r>
            <a:r>
              <a:rPr lang="ru-RU" sz="4000" i="1" dirty="0"/>
              <a:t>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FE3E1A5-9ABB-4BB4-A70C-5708F4C78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726041"/>
              </p:ext>
            </p:extLst>
          </p:nvPr>
        </p:nvGraphicFramePr>
        <p:xfrm>
          <a:off x="1614750" y="1832730"/>
          <a:ext cx="81280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1537">
                  <a:extLst>
                    <a:ext uri="{9D8B030D-6E8A-4147-A177-3AD203B41FA5}">
                      <a16:colId xmlns:a16="http://schemas.microsoft.com/office/drawing/2014/main" val="2186007321"/>
                    </a:ext>
                  </a:extLst>
                </a:gridCol>
                <a:gridCol w="5046463">
                  <a:extLst>
                    <a:ext uri="{9D8B030D-6E8A-4147-A177-3AD203B41FA5}">
                      <a16:colId xmlns:a16="http://schemas.microsoft.com/office/drawing/2014/main" val="2371675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Стратегии поведения в конфликте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Поведенческие стратегии на уровне межличностного взаимодействия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223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Принуждение </a:t>
                      </a:r>
                    </a:p>
                    <a:p>
                      <a:r>
                        <a:rPr lang="ru-RU" dirty="0"/>
                        <a:t>(борьба, соперничество)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Кричу, применяю силу, шантажирую, угрожаю, возражаю, отказываюсь, заставляю, подкупаю, манипулирую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884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Уход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Закрываюсь, утыкаюсь в телефон или компьютер, игнорирую, ухожу; делаю вид, что ничего не происходит;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277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Уступка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Соглашаюсь, извиняюсь, уступаю, плачу; делаю за другого то, что требуется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733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Компромисс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Объясняю, предлагаю варианты, задаю вопросы, делюсь опытом, корректирую свою позицию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926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Сотрудничество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Говорю, помогаю, слушаю, поддерживаю, прошу, уговариваю, обещаю, говорю свои ожидания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3349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16691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912</Words>
  <Application>Microsoft Office PowerPoint</Application>
  <PresentationFormat>Широкоэкранный</PresentationFormat>
  <Paragraphs>113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Wingdings</vt:lpstr>
      <vt:lpstr>Тема Office</vt:lpstr>
      <vt:lpstr>Инструмент психологической работы с конфликтными ситуациями</vt:lpstr>
      <vt:lpstr>Презентация PowerPoint</vt:lpstr>
      <vt:lpstr>В комплекте: </vt:lpstr>
      <vt:lpstr>Набор может использоваться для оказания психологической помощи:</vt:lpstr>
      <vt:lpstr>Психологический смысл игры</vt:lpstr>
      <vt:lpstr>Презентация PowerPoint</vt:lpstr>
      <vt:lpstr>Презентация PowerPoint</vt:lpstr>
      <vt:lpstr>Презентация PowerPoint</vt:lpstr>
      <vt:lpstr>В основе карточек-действий лежит модель поведения личности в конфликте  К. Томаса и Р. Киллмена  </vt:lpstr>
      <vt:lpstr>АЛГОРИТМ РАБОТЫ</vt:lpstr>
      <vt:lpstr>Цель работы данного этапа – «разобрать» конфликт по шагам (действиям); </vt:lpstr>
      <vt:lpstr>Презентация PowerPoint</vt:lpstr>
      <vt:lpstr>Презентация PowerPoint</vt:lpstr>
      <vt:lpstr>Презентация PowerPoint</vt:lpstr>
      <vt:lpstr>Задача такой работы – помочь участникам увидеть, что за одним действием каждого стоит целая гамма противоречивых чувств; </vt:lpstr>
      <vt:lpstr>ВАЖНО ПОМНИТЬ:</vt:lpstr>
      <vt:lpstr>Дополнительные функции:</vt:lpstr>
      <vt:lpstr>Дополнительные функции:</vt:lpstr>
      <vt:lpstr>Благодаря инструменту, …</vt:lpstr>
      <vt:lpstr>Презентация PowerPoint</vt:lpstr>
      <vt:lpstr>Где можно найти?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Инструмент психологической работы с конфликтными ситуациями</dc:title>
  <dc:creator>User</dc:creator>
  <cp:lastModifiedBy>User</cp:lastModifiedBy>
  <cp:revision>35</cp:revision>
  <dcterms:created xsi:type="dcterms:W3CDTF">2025-04-07T12:25:59Z</dcterms:created>
  <dcterms:modified xsi:type="dcterms:W3CDTF">2025-04-18T09:13:53Z</dcterms:modified>
</cp:coreProperties>
</file>