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media/image1.png" ContentType="image/png"/>
  <Override PartName="/ppt/media/image2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A7E4E2B-0DA0-4048-9E5B-AB0BEC9AF93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46CFACDF-BABD-496D-A897-C6054B95721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E2B07D9F-D0E7-46DA-85B9-0FAB1ED2E5D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 idx="1"/>
          </p:nvPr>
        </p:nvSpPr>
        <p:spPr>
          <a:xfrm>
            <a:off x="3447360" y="5165280"/>
            <a:ext cx="319464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2"/>
          </p:nvPr>
        </p:nvSpPr>
        <p:spPr>
          <a:xfrm>
            <a:off x="7227360" y="5165280"/>
            <a:ext cx="234792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ABF92B6-DAA6-49B3-B0EE-803CCDFD78D0}" type="slidenum"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&lt;номер&gt;</a:t>
            </a:fld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 idx="3"/>
          </p:nvPr>
        </p:nvSpPr>
        <p:spPr>
          <a:xfrm>
            <a:off x="504000" y="5165280"/>
            <a:ext cx="234792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ftr" idx="4"/>
          </p:nvPr>
        </p:nvSpPr>
        <p:spPr>
          <a:xfrm>
            <a:off x="3447360" y="5165280"/>
            <a:ext cx="319464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sldNum" idx="5"/>
          </p:nvPr>
        </p:nvSpPr>
        <p:spPr>
          <a:xfrm>
            <a:off x="7227360" y="5165280"/>
            <a:ext cx="234792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D801E10-7650-4197-AFAB-10A844BC6286}" type="slidenum"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&lt;номер&gt;</a:t>
            </a:fld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dt" idx="6"/>
          </p:nvPr>
        </p:nvSpPr>
        <p:spPr>
          <a:xfrm>
            <a:off x="504000" y="5165280"/>
            <a:ext cx="234792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  <p:sldLayoutId id="2147483652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Переговорная игра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subTitle"/>
          </p:nvPr>
        </p:nvSpPr>
        <p:spPr>
          <a:xfrm>
            <a:off x="288720" y="1080000"/>
            <a:ext cx="9071280" cy="459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Внедрение стратегии сотрудничества в работу службы школьной медиации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algn="just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algn="just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algn="just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algn="just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На основе методических материалов А.А. Виноградовой, педагога-психолога ЦППМСП Приморского р-на СПб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8" name="" descr=""/>
          <p:cNvPicPr/>
          <p:nvPr/>
        </p:nvPicPr>
        <p:blipFill>
          <a:blip r:embed="rId1"/>
          <a:stretch/>
        </p:blipFill>
        <p:spPr>
          <a:xfrm>
            <a:off x="2700360" y="2040120"/>
            <a:ext cx="3239640" cy="288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Цель игры: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Обучение специалистов СШМ доминирующей ценностной составляющей в технологии медиации — стилю сотрудничества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Задачи игры: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овладение умением диагностировать стиль поведения сотрудников в конфликтной ситуации;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обучение специалистов СШМ навыку командной работы в стиле сотрудничества.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Ход игры: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Распределение ролей, получение инструкций.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Обсуждение и создание плана мероприятий своей СШМ на учебный год.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Распределение обязанностей для реализации плана (кто и за что отвечает).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Обсуждение результатов игры.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Обсуждение результатов игры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Удалось ли Вам реализовать свои интересы?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Мешали или помогали другие?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Сложилась ли конфликтрая ситуация?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Какую стратегию поведения Вы применили?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504000" y="1080000"/>
            <a:ext cx="9035640" cy="449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9" name="Picture 2" descr=""/>
          <p:cNvPicPr/>
          <p:nvPr/>
        </p:nvPicPr>
        <p:blipFill>
          <a:blip r:embed="rId1"/>
          <a:stretch/>
        </p:blipFill>
        <p:spPr>
          <a:xfrm>
            <a:off x="504000" y="180000"/>
            <a:ext cx="8855640" cy="541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Спасибо за игру!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720000" y="1260000"/>
            <a:ext cx="9071280" cy="4249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2" name="" descr=""/>
          <p:cNvPicPr/>
          <p:nvPr/>
        </p:nvPicPr>
        <p:blipFill>
          <a:blip r:embed="rId1"/>
          <a:stretch/>
        </p:blipFill>
        <p:spPr>
          <a:xfrm>
            <a:off x="2700000" y="1319760"/>
            <a:ext cx="4859640" cy="3899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Application>LibreOffice/24.8.3.2$Windows_X86_64 LibreOffice_project/48a6bac9e7e268aeb4c3483fcf825c94556d9f92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2024-12-05T12:39:13Z</dcterms:created>
  <dc:creator>Андрей Алпатов</dc:creator>
  <dc:description/>
  <dc:language>ru-RU</dc:language>
  <cp:lastModifiedBy/>
  <dcterms:modified xsi:type="dcterms:W3CDTF">2024-12-14T13:16:31Z</dcterms:modified>
  <cp:revision>3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